
<file path=[Content_Types].xml><?xml version="1.0" encoding="utf-8"?>
<Types xmlns="http://schemas.openxmlformats.org/package/2006/content-types">
  <Default Extension="png" ContentType="image/png"/>
  <Default Extension="wmf" ContentType="image/x-w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9"/>
  </p:notesMasterIdLst>
  <p:handoutMasterIdLst>
    <p:handoutMasterId r:id="rId30"/>
  </p:handoutMasterIdLst>
  <p:sldIdLst>
    <p:sldId id="271" r:id="rId5"/>
    <p:sldId id="301" r:id="rId6"/>
    <p:sldId id="273" r:id="rId7"/>
    <p:sldId id="274" r:id="rId8"/>
    <p:sldId id="275" r:id="rId9"/>
    <p:sldId id="276" r:id="rId10"/>
    <p:sldId id="277" r:id="rId11"/>
    <p:sldId id="278" r:id="rId12"/>
    <p:sldId id="280" r:id="rId13"/>
    <p:sldId id="291" r:id="rId14"/>
    <p:sldId id="295" r:id="rId15"/>
    <p:sldId id="296" r:id="rId16"/>
    <p:sldId id="294" r:id="rId17"/>
    <p:sldId id="297" r:id="rId18"/>
    <p:sldId id="298" r:id="rId19"/>
    <p:sldId id="281" r:id="rId20"/>
    <p:sldId id="290" r:id="rId21"/>
    <p:sldId id="288" r:id="rId22"/>
    <p:sldId id="287" r:id="rId23"/>
    <p:sldId id="285" r:id="rId24"/>
    <p:sldId id="289" r:id="rId25"/>
    <p:sldId id="282" r:id="rId26"/>
    <p:sldId id="283" r:id="rId27"/>
    <p:sldId id="284" r:id="rId28"/>
  </p:sldIdLst>
  <p:sldSz cx="18288000" cy="10287000"/>
  <p:notesSz cx="9144000" cy="6858000"/>
  <p:defaultTextStyle>
    <a:defPPr>
      <a:defRPr lang="en-US"/>
    </a:defPPr>
    <a:lvl1pPr marL="0" algn="l" defTabSz="816422" rtl="0" eaLnBrk="1" latinLnBrk="0" hangingPunct="1">
      <a:defRPr sz="3200" kern="1200">
        <a:solidFill>
          <a:schemeClr val="tx1"/>
        </a:solidFill>
        <a:latin typeface="+mn-lt"/>
        <a:ea typeface="+mn-ea"/>
        <a:cs typeface="+mn-cs"/>
      </a:defRPr>
    </a:lvl1pPr>
    <a:lvl2pPr marL="816422" algn="l" defTabSz="816422" rtl="0" eaLnBrk="1" latinLnBrk="0" hangingPunct="1">
      <a:defRPr sz="3200" kern="1200">
        <a:solidFill>
          <a:schemeClr val="tx1"/>
        </a:solidFill>
        <a:latin typeface="+mn-lt"/>
        <a:ea typeface="+mn-ea"/>
        <a:cs typeface="+mn-cs"/>
      </a:defRPr>
    </a:lvl2pPr>
    <a:lvl3pPr marL="1632844" algn="l" defTabSz="816422" rtl="0" eaLnBrk="1" latinLnBrk="0" hangingPunct="1">
      <a:defRPr sz="3200" kern="1200">
        <a:solidFill>
          <a:schemeClr val="tx1"/>
        </a:solidFill>
        <a:latin typeface="+mn-lt"/>
        <a:ea typeface="+mn-ea"/>
        <a:cs typeface="+mn-cs"/>
      </a:defRPr>
    </a:lvl3pPr>
    <a:lvl4pPr marL="2449266" algn="l" defTabSz="816422" rtl="0" eaLnBrk="1" latinLnBrk="0" hangingPunct="1">
      <a:defRPr sz="3200" kern="1200">
        <a:solidFill>
          <a:schemeClr val="tx1"/>
        </a:solidFill>
        <a:latin typeface="+mn-lt"/>
        <a:ea typeface="+mn-ea"/>
        <a:cs typeface="+mn-cs"/>
      </a:defRPr>
    </a:lvl4pPr>
    <a:lvl5pPr marL="3265688" algn="l" defTabSz="816422" rtl="0" eaLnBrk="1" latinLnBrk="0" hangingPunct="1">
      <a:defRPr sz="3200" kern="1200">
        <a:solidFill>
          <a:schemeClr val="tx1"/>
        </a:solidFill>
        <a:latin typeface="+mn-lt"/>
        <a:ea typeface="+mn-ea"/>
        <a:cs typeface="+mn-cs"/>
      </a:defRPr>
    </a:lvl5pPr>
    <a:lvl6pPr marL="4082110" algn="l" defTabSz="816422" rtl="0" eaLnBrk="1" latinLnBrk="0" hangingPunct="1">
      <a:defRPr sz="3200" kern="1200">
        <a:solidFill>
          <a:schemeClr val="tx1"/>
        </a:solidFill>
        <a:latin typeface="+mn-lt"/>
        <a:ea typeface="+mn-ea"/>
        <a:cs typeface="+mn-cs"/>
      </a:defRPr>
    </a:lvl6pPr>
    <a:lvl7pPr marL="4898532" algn="l" defTabSz="816422" rtl="0" eaLnBrk="1" latinLnBrk="0" hangingPunct="1">
      <a:defRPr sz="3200" kern="1200">
        <a:solidFill>
          <a:schemeClr val="tx1"/>
        </a:solidFill>
        <a:latin typeface="+mn-lt"/>
        <a:ea typeface="+mn-ea"/>
        <a:cs typeface="+mn-cs"/>
      </a:defRPr>
    </a:lvl7pPr>
    <a:lvl8pPr marL="5714954" algn="l" defTabSz="816422" rtl="0" eaLnBrk="1" latinLnBrk="0" hangingPunct="1">
      <a:defRPr sz="3200" kern="1200">
        <a:solidFill>
          <a:schemeClr val="tx1"/>
        </a:solidFill>
        <a:latin typeface="+mn-lt"/>
        <a:ea typeface="+mn-ea"/>
        <a:cs typeface="+mn-cs"/>
      </a:defRPr>
    </a:lvl8pPr>
    <a:lvl9pPr marL="6531376" algn="l" defTabSz="816422" rtl="0" eaLnBrk="1" latinLnBrk="0" hangingPunct="1">
      <a:defRPr sz="32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6103">
          <p15:clr>
            <a:srgbClr val="A4A3A4"/>
          </p15:clr>
        </p15:guide>
        <p15:guide id="2" orient="horz" pos="1011">
          <p15:clr>
            <a:srgbClr val="A4A3A4"/>
          </p15:clr>
        </p15:guide>
        <p15:guide id="3" orient="horz" pos="2171">
          <p15:clr>
            <a:srgbClr val="A4A3A4"/>
          </p15:clr>
        </p15:guide>
        <p15:guide id="4" orient="horz" pos="3240">
          <p15:clr>
            <a:srgbClr val="A4A3A4"/>
          </p15:clr>
        </p15:guide>
        <p15:guide id="5" pos="10944">
          <p15:clr>
            <a:srgbClr val="A4A3A4"/>
          </p15:clr>
        </p15:guide>
        <p15:guide id="6" pos="4462">
          <p15:clr>
            <a:srgbClr val="A4A3A4"/>
          </p15:clr>
        </p15:guide>
        <p15:guide id="7" pos="2350">
          <p15:clr>
            <a:srgbClr val="A4A3A4"/>
          </p15:clr>
        </p15:guide>
        <p15:guide id="8" pos="561">
          <p15:clr>
            <a:srgbClr val="A4A3A4"/>
          </p15:clr>
        </p15:guide>
        <p15:guide id="9" pos="5699">
          <p15:clr>
            <a:srgbClr val="A4A3A4"/>
          </p15:clr>
        </p15:guide>
      </p15:sldGuideLst>
    </p:ext>
    <p:ext uri="{2D200454-40CA-4A62-9FC3-DE9A4176ACB9}">
      <p15:notesGuideLst xmlns:p15="http://schemas.microsoft.com/office/powerpoint/2012/main">
        <p15:guide id="1" orient="horz" pos="2160" userDrawn="1">
          <p15:clr>
            <a:srgbClr val="A4A3A4"/>
          </p15:clr>
        </p15:guide>
        <p15:guide id="2" pos="288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AB03E"/>
    <a:srgbClr val="003E8B"/>
    <a:srgbClr val="425070"/>
    <a:srgbClr val="6D5A96"/>
    <a:srgbClr val="E64C29"/>
    <a:srgbClr val="F26746"/>
    <a:srgbClr val="2A9849"/>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831" autoAdjust="0"/>
    <p:restoredTop sz="72172" autoAdjust="0"/>
  </p:normalViewPr>
  <p:slideViewPr>
    <p:cSldViewPr snapToGrid="0" snapToObjects="1">
      <p:cViewPr varScale="1">
        <p:scale>
          <a:sx n="33" d="100"/>
          <a:sy n="33" d="100"/>
        </p:scale>
        <p:origin x="1566" y="78"/>
      </p:cViewPr>
      <p:guideLst>
        <p:guide orient="horz" pos="6103"/>
        <p:guide orient="horz" pos="1011"/>
        <p:guide orient="horz" pos="2171"/>
        <p:guide orient="horz" pos="3240"/>
        <p:guide pos="10944"/>
        <p:guide pos="4462"/>
        <p:guide pos="2350"/>
        <p:guide pos="561"/>
        <p:guide pos="5699"/>
      </p:guideLst>
    </p:cSldViewPr>
  </p:slideViewPr>
  <p:notesTextViewPr>
    <p:cViewPr>
      <p:scale>
        <a:sx n="100" d="100"/>
        <a:sy n="100" d="100"/>
      </p:scale>
      <p:origin x="0" y="0"/>
    </p:cViewPr>
  </p:notesTextViewPr>
  <p:sorterViewPr>
    <p:cViewPr varScale="1">
      <p:scale>
        <a:sx n="1" d="1"/>
        <a:sy n="1" d="1"/>
      </p:scale>
      <p:origin x="0" y="-1848"/>
    </p:cViewPr>
  </p:sorterViewPr>
  <p:notesViewPr>
    <p:cSldViewPr snapToGrid="0" snapToObjects="1">
      <p:cViewPr>
        <p:scale>
          <a:sx n="110" d="100"/>
          <a:sy n="110" d="100"/>
        </p:scale>
        <p:origin x="816" y="-756"/>
      </p:cViewPr>
      <p:guideLst>
        <p:guide orient="horz" pos="2160"/>
        <p:guide pos="288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638628" y="645886"/>
            <a:ext cx="3962400" cy="342900"/>
          </a:xfrm>
          <a:prstGeom prst="rect">
            <a:avLst/>
          </a:prstGeom>
        </p:spPr>
        <p:txBody>
          <a:bodyPr vert="horz" lIns="0" tIns="0" rIns="0" bIns="0" rtlCol="0" anchor="ctr"/>
          <a:lstStyle>
            <a:lvl1pPr algn="l">
              <a:defRPr sz="1200"/>
            </a:lvl1pPr>
          </a:lstStyle>
          <a:p>
            <a:endParaRPr lang="en-US" sz="1800" dirty="0">
              <a:solidFill>
                <a:schemeClr val="accent1"/>
              </a:solidFill>
              <a:latin typeface="Century Gothic"/>
            </a:endParaRPr>
          </a:p>
        </p:txBody>
      </p:sp>
      <p:sp>
        <p:nvSpPr>
          <p:cNvPr id="3" name="Date Placeholder 2"/>
          <p:cNvSpPr>
            <a:spLocks noGrp="1"/>
          </p:cNvSpPr>
          <p:nvPr>
            <p:ph type="dt" sz="quarter" idx="1"/>
          </p:nvPr>
        </p:nvSpPr>
        <p:spPr>
          <a:xfrm>
            <a:off x="6133381" y="6261105"/>
            <a:ext cx="1210848" cy="342900"/>
          </a:xfrm>
          <a:prstGeom prst="rect">
            <a:avLst/>
          </a:prstGeom>
        </p:spPr>
        <p:txBody>
          <a:bodyPr vert="horz" lIns="0" tIns="0" rIns="0" bIns="0" rtlCol="0" anchor="b"/>
          <a:lstStyle>
            <a:lvl1pPr algn="r">
              <a:defRPr sz="1200"/>
            </a:lvl1pPr>
          </a:lstStyle>
          <a:p>
            <a:fld id="{F85F029C-6D95-48EE-A528-567039001E3D}" type="datetimeFigureOut">
              <a:rPr lang="en-US" sz="800" smtClean="0">
                <a:latin typeface="Century Gothic"/>
              </a:rPr>
              <a:t>2/1/2016</a:t>
            </a:fld>
            <a:endParaRPr lang="en-US" sz="800" dirty="0">
              <a:latin typeface="Century Gothic"/>
            </a:endParaRPr>
          </a:p>
        </p:txBody>
      </p:sp>
      <p:sp>
        <p:nvSpPr>
          <p:cNvPr id="4" name="Footer Placeholder 3"/>
          <p:cNvSpPr>
            <a:spLocks noGrp="1"/>
          </p:cNvSpPr>
          <p:nvPr>
            <p:ph type="ftr" sz="quarter" idx="2"/>
          </p:nvPr>
        </p:nvSpPr>
        <p:spPr>
          <a:xfrm>
            <a:off x="638629" y="6259518"/>
            <a:ext cx="5132444" cy="342900"/>
          </a:xfrm>
          <a:prstGeom prst="rect">
            <a:avLst/>
          </a:prstGeom>
        </p:spPr>
        <p:txBody>
          <a:bodyPr vert="horz" lIns="0" tIns="0" rIns="0" bIns="0" rtlCol="0" anchor="b"/>
          <a:lstStyle>
            <a:lvl1pPr algn="l">
              <a:defRPr sz="1200"/>
            </a:lvl1pPr>
          </a:lstStyle>
          <a:p>
            <a:endParaRPr lang="en-US" sz="800" dirty="0">
              <a:latin typeface="Century Gothic"/>
            </a:endParaRPr>
          </a:p>
        </p:txBody>
      </p:sp>
      <p:sp>
        <p:nvSpPr>
          <p:cNvPr id="5" name="Slide Number Placeholder 4"/>
          <p:cNvSpPr>
            <a:spLocks noGrp="1"/>
          </p:cNvSpPr>
          <p:nvPr>
            <p:ph type="sldNum" sz="quarter" idx="3"/>
          </p:nvPr>
        </p:nvSpPr>
        <p:spPr>
          <a:xfrm>
            <a:off x="7911871" y="6259518"/>
            <a:ext cx="637043" cy="342900"/>
          </a:xfrm>
          <a:prstGeom prst="rect">
            <a:avLst/>
          </a:prstGeom>
        </p:spPr>
        <p:txBody>
          <a:bodyPr vert="horz" lIns="0" tIns="0" rIns="0" bIns="0" rtlCol="0" anchor="b"/>
          <a:lstStyle>
            <a:lvl1pPr algn="r">
              <a:defRPr sz="1200"/>
            </a:lvl1pPr>
          </a:lstStyle>
          <a:p>
            <a:fld id="{4344C2BF-3839-4B8C-8AFF-1C2D0BEC168D}" type="slidenum">
              <a:rPr lang="en-US" sz="800" smtClean="0">
                <a:latin typeface="Century Gothic"/>
              </a:rPr>
              <a:t>‹#›</a:t>
            </a:fld>
            <a:endParaRPr lang="en-US" sz="800" dirty="0">
              <a:latin typeface="Century Gothic"/>
            </a:endParaRPr>
          </a:p>
        </p:txBody>
      </p:sp>
      <p:pic>
        <p:nvPicPr>
          <p:cNvPr id="6" name="Picture 5" descr="SingleEdelmanLogo_rgb.wmf"/>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466574" y="6364935"/>
            <a:ext cx="846212" cy="345780"/>
          </a:xfrm>
          <a:prstGeom prst="rect">
            <a:avLst/>
          </a:prstGeom>
        </p:spPr>
      </p:pic>
    </p:spTree>
    <p:extLst>
      <p:ext uri="{BB962C8B-B14F-4D97-AF65-F5344CB8AC3E}">
        <p14:creationId xmlns:p14="http://schemas.microsoft.com/office/powerpoint/2010/main" val="68195800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1588" y="1570038"/>
            <a:ext cx="6700837" cy="3768725"/>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780362" y="1568929"/>
            <a:ext cx="2363639" cy="3770282"/>
          </a:xfrm>
          <a:prstGeom prst="rect">
            <a:avLst/>
          </a:prstGeom>
          <a:solidFill>
            <a:schemeClr val="accent6">
              <a:lumMod val="60000"/>
              <a:lumOff val="40000"/>
            </a:schemeClr>
          </a:solidFill>
        </p:spPr>
        <p:txBody>
          <a:bodyPr vert="horz" lIns="182880" tIns="182880" rIns="182880" bIns="182880" rtlCol="0"/>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Date Placeholder 2"/>
          <p:cNvSpPr>
            <a:spLocks noGrp="1"/>
          </p:cNvSpPr>
          <p:nvPr>
            <p:ph type="dt" sz="quarter" idx="1"/>
          </p:nvPr>
        </p:nvSpPr>
        <p:spPr>
          <a:xfrm>
            <a:off x="6438308" y="6261105"/>
            <a:ext cx="1210848" cy="342900"/>
          </a:xfrm>
          <a:prstGeom prst="rect">
            <a:avLst/>
          </a:prstGeom>
        </p:spPr>
        <p:txBody>
          <a:bodyPr vert="horz" lIns="0" tIns="0" rIns="0" bIns="0" rtlCol="0" anchor="b"/>
          <a:lstStyle>
            <a:lvl1pPr algn="r">
              <a:defRPr sz="1200">
                <a:latin typeface="Century Gothic"/>
              </a:defRPr>
            </a:lvl1pPr>
          </a:lstStyle>
          <a:p>
            <a:fld id="{F85F029C-6D95-48EE-A528-567039001E3D}" type="datetimeFigureOut">
              <a:rPr lang="en-US" sz="800" smtClean="0"/>
              <a:pPr/>
              <a:t>2/1/2016</a:t>
            </a:fld>
            <a:endParaRPr lang="en-US" sz="800" dirty="0"/>
          </a:p>
        </p:txBody>
      </p:sp>
      <p:sp>
        <p:nvSpPr>
          <p:cNvPr id="11" name="Footer Placeholder 3"/>
          <p:cNvSpPr>
            <a:spLocks noGrp="1"/>
          </p:cNvSpPr>
          <p:nvPr>
            <p:ph type="ftr" sz="quarter" idx="4"/>
          </p:nvPr>
        </p:nvSpPr>
        <p:spPr>
          <a:xfrm>
            <a:off x="207024" y="6259518"/>
            <a:ext cx="5564048" cy="342900"/>
          </a:xfrm>
          <a:prstGeom prst="rect">
            <a:avLst/>
          </a:prstGeom>
        </p:spPr>
        <p:txBody>
          <a:bodyPr vert="horz" lIns="0" tIns="0" rIns="0" bIns="0" rtlCol="0" anchor="b"/>
          <a:lstStyle>
            <a:lvl1pPr algn="l">
              <a:defRPr sz="1200">
                <a:latin typeface="Century Gothic"/>
              </a:defRPr>
            </a:lvl1pPr>
          </a:lstStyle>
          <a:p>
            <a:endParaRPr lang="en-US" sz="800" dirty="0"/>
          </a:p>
        </p:txBody>
      </p:sp>
      <p:sp>
        <p:nvSpPr>
          <p:cNvPr id="12" name="Slide Number Placeholder 4"/>
          <p:cNvSpPr>
            <a:spLocks noGrp="1"/>
          </p:cNvSpPr>
          <p:nvPr>
            <p:ph type="sldNum" sz="quarter" idx="5"/>
          </p:nvPr>
        </p:nvSpPr>
        <p:spPr>
          <a:xfrm>
            <a:off x="8216797" y="6259518"/>
            <a:ext cx="637043" cy="342900"/>
          </a:xfrm>
          <a:prstGeom prst="rect">
            <a:avLst/>
          </a:prstGeom>
        </p:spPr>
        <p:txBody>
          <a:bodyPr vert="horz" lIns="0" tIns="0" rIns="0" bIns="0" rtlCol="0" anchor="b"/>
          <a:lstStyle>
            <a:lvl1pPr algn="r">
              <a:defRPr sz="1200">
                <a:latin typeface="Century Gothic"/>
              </a:defRPr>
            </a:lvl1pPr>
          </a:lstStyle>
          <a:p>
            <a:fld id="{4344C2BF-3839-4B8C-8AFF-1C2D0BEC168D}" type="slidenum">
              <a:rPr lang="en-US" sz="800" smtClean="0"/>
              <a:pPr/>
              <a:t>‹#›</a:t>
            </a:fld>
            <a:endParaRPr lang="en-US" sz="800" dirty="0"/>
          </a:p>
        </p:txBody>
      </p:sp>
      <p:pic>
        <p:nvPicPr>
          <p:cNvPr id="13" name="Picture 12" descr="SingleEdelmanLogo_rgb.wmf"/>
          <p:cNvPicPr>
            <a:picLocks noChangeAspect="1"/>
          </p:cNvPicPr>
          <p:nvPr/>
        </p:nvPicPr>
        <p:blipFill>
          <a:blip r:embed="rId2" cstate="print"/>
          <a:stretch>
            <a:fillRect/>
          </a:stretch>
        </p:blipFill>
        <p:spPr>
          <a:xfrm>
            <a:off x="7771501" y="6364935"/>
            <a:ext cx="846212" cy="345780"/>
          </a:xfrm>
          <a:prstGeom prst="rect">
            <a:avLst/>
          </a:prstGeom>
        </p:spPr>
      </p:pic>
    </p:spTree>
    <p:extLst>
      <p:ext uri="{BB962C8B-B14F-4D97-AF65-F5344CB8AC3E}">
        <p14:creationId xmlns:p14="http://schemas.microsoft.com/office/powerpoint/2010/main" val="2713652992"/>
      </p:ext>
    </p:extLst>
  </p:cSld>
  <p:clrMap bg1="lt1" tx1="dk1" bg2="lt2" tx2="dk2" accent1="accent1" accent2="accent2" accent3="accent3" accent4="accent4" accent5="accent5" accent6="accent6" hlink="hlink" folHlink="folHlink"/>
  <p:notesStyle>
    <a:lvl1pPr marL="0" indent="0" algn="l" defTabSz="914400" rtl="0" eaLnBrk="1" latinLnBrk="0" hangingPunct="1">
      <a:lnSpc>
        <a:spcPct val="90000"/>
      </a:lnSpc>
      <a:spcAft>
        <a:spcPts val="600"/>
      </a:spcAft>
      <a:buClr>
        <a:schemeClr val="bg1"/>
      </a:buClr>
      <a:buSzPct val="25000"/>
      <a:buFont typeface="Arial" pitchFamily="34" charset="0"/>
      <a:buChar char="•"/>
      <a:defRPr sz="1200" kern="1200" cap="none" baseline="0">
        <a:solidFill>
          <a:schemeClr val="tx1"/>
        </a:solidFill>
        <a:latin typeface="Century Gothic"/>
        <a:ea typeface="+mn-ea"/>
        <a:cs typeface="+mn-cs"/>
      </a:defRPr>
    </a:lvl1pPr>
    <a:lvl2pPr marL="365760" indent="-228600" algn="l" defTabSz="914400" rtl="0" eaLnBrk="1" latinLnBrk="0" hangingPunct="1">
      <a:lnSpc>
        <a:spcPct val="90000"/>
      </a:lnSpc>
      <a:spcAft>
        <a:spcPts val="600"/>
      </a:spcAft>
      <a:buFont typeface="Arial" pitchFamily="34" charset="0"/>
      <a:buChar char="•"/>
      <a:defRPr sz="1200" kern="1200">
        <a:solidFill>
          <a:schemeClr val="tx1"/>
        </a:solidFill>
        <a:latin typeface="Century Gothic"/>
        <a:ea typeface="+mn-ea"/>
        <a:cs typeface="+mn-cs"/>
      </a:defRPr>
    </a:lvl2pPr>
    <a:lvl3pPr marL="548640" indent="-228600" algn="l" defTabSz="914400" rtl="0" eaLnBrk="1" latinLnBrk="0" hangingPunct="1">
      <a:lnSpc>
        <a:spcPct val="90000"/>
      </a:lnSpc>
      <a:spcAft>
        <a:spcPts val="600"/>
      </a:spcAft>
      <a:buFont typeface="Arial" pitchFamily="34" charset="0"/>
      <a:buChar char="•"/>
      <a:defRPr sz="1200" kern="1200">
        <a:solidFill>
          <a:schemeClr val="tx1"/>
        </a:solidFill>
        <a:latin typeface="Century Gothic"/>
        <a:ea typeface="+mn-ea"/>
        <a:cs typeface="+mn-cs"/>
      </a:defRPr>
    </a:lvl3pPr>
    <a:lvl4pPr marL="731520" indent="-228600" algn="l" defTabSz="914400" rtl="0" eaLnBrk="1" latinLnBrk="0" hangingPunct="1">
      <a:lnSpc>
        <a:spcPct val="90000"/>
      </a:lnSpc>
      <a:spcAft>
        <a:spcPts val="600"/>
      </a:spcAft>
      <a:buFont typeface="Arial" pitchFamily="34" charset="0"/>
      <a:buChar char="•"/>
      <a:defRPr sz="1200" kern="1200">
        <a:solidFill>
          <a:schemeClr val="tx1"/>
        </a:solidFill>
        <a:latin typeface="Century Gothic"/>
        <a:ea typeface="+mn-ea"/>
        <a:cs typeface="+mn-cs"/>
      </a:defRPr>
    </a:lvl4pPr>
    <a:lvl5pPr marL="914400" indent="-228600" algn="l" defTabSz="914400" rtl="0" eaLnBrk="1" latinLnBrk="0" hangingPunct="1">
      <a:lnSpc>
        <a:spcPct val="90000"/>
      </a:lnSpc>
      <a:spcAft>
        <a:spcPts val="600"/>
      </a:spcAft>
      <a:buFont typeface="Arial" pitchFamily="34" charset="0"/>
      <a:buChar char="•"/>
      <a:defRPr sz="1200" kern="1200">
        <a:solidFill>
          <a:schemeClr val="tx1"/>
        </a:solidFill>
        <a:latin typeface="Century Gothic"/>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code.google.com/p/pythonxy/wiki/Downloads"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tryr.codeschool.com/" TargetMode="External"/><Relationship Id="rId2" Type="http://schemas.openxmlformats.org/officeDocument/2006/relationships/slide" Target="../slides/slide24.xml"/><Relationship Id="rId1" Type="http://schemas.openxmlformats.org/officeDocument/2006/relationships/notesMaster" Target="../notesMasters/notesMaster1.xml"/><Relationship Id="rId5" Type="http://schemas.openxmlformats.org/officeDocument/2006/relationships/hyperlink" Target="http://www.rstudio.com/" TargetMode="External"/><Relationship Id="rId4" Type="http://schemas.openxmlformats.org/officeDocument/2006/relationships/hyperlink" Target="http://swirlstats.com/"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344C2BF-3839-4B8C-8AFF-1C2D0BEC168D}" type="slidenum">
              <a:rPr lang="en-US" sz="800" smtClean="0"/>
              <a:pPr/>
              <a:t>1</a:t>
            </a:fld>
            <a:endParaRPr lang="en-US" sz="800" dirty="0"/>
          </a:p>
        </p:txBody>
      </p:sp>
    </p:spTree>
    <p:extLst>
      <p:ext uri="{BB962C8B-B14F-4D97-AF65-F5344CB8AC3E}">
        <p14:creationId xmlns:p14="http://schemas.microsoft.com/office/powerpoint/2010/main" val="927806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1568450"/>
            <a:ext cx="6704013" cy="3770313"/>
          </a:xfrm>
        </p:spPr>
      </p:sp>
      <p:sp>
        <p:nvSpPr>
          <p:cNvPr id="3" name="Notes Placeholder 2"/>
          <p:cNvSpPr>
            <a:spLocks noGrp="1"/>
          </p:cNvSpPr>
          <p:nvPr>
            <p:ph type="body" idx="1"/>
          </p:nvPr>
        </p:nvSpPr>
        <p:spPr/>
        <p:txBody>
          <a:bodyPr/>
          <a:lstStyle/>
          <a:p>
            <a:pPr>
              <a:buNone/>
            </a:pPr>
            <a:endParaRPr lang="en-US" dirty="0"/>
          </a:p>
        </p:txBody>
      </p:sp>
      <p:sp>
        <p:nvSpPr>
          <p:cNvPr id="4" name="Slide Number Placeholder 3"/>
          <p:cNvSpPr>
            <a:spLocks noGrp="1"/>
          </p:cNvSpPr>
          <p:nvPr>
            <p:ph type="sldNum" sz="quarter" idx="10"/>
          </p:nvPr>
        </p:nvSpPr>
        <p:spPr/>
        <p:txBody>
          <a:bodyPr/>
          <a:lstStyle/>
          <a:p>
            <a:fld id="{4344C2BF-3839-4B8C-8AFF-1C2D0BEC168D}" type="slidenum">
              <a:rPr lang="en-US" sz="800" smtClean="0"/>
              <a:pPr/>
              <a:t>10</a:t>
            </a:fld>
            <a:endParaRPr lang="en-US" sz="800" dirty="0"/>
          </a:p>
        </p:txBody>
      </p:sp>
    </p:spTree>
    <p:extLst>
      <p:ext uri="{BB962C8B-B14F-4D97-AF65-F5344CB8AC3E}">
        <p14:creationId xmlns:p14="http://schemas.microsoft.com/office/powerpoint/2010/main" val="42752715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1568450"/>
            <a:ext cx="6704013" cy="3770313"/>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90000"/>
              </a:lnSpc>
              <a:spcBef>
                <a:spcPts val="0"/>
              </a:spcBef>
              <a:spcAft>
                <a:spcPts val="600"/>
              </a:spcAft>
              <a:buClr>
                <a:schemeClr val="bg1"/>
              </a:buClr>
              <a:buSzPct val="25000"/>
              <a:buFont typeface="Arial" pitchFamily="34" charset="0"/>
              <a:buNone/>
              <a:tabLst/>
              <a:defRPr/>
            </a:pPr>
            <a:r>
              <a:rPr lang="en-US" sz="1200" kern="1200" cap="none" baseline="0" dirty="0" smtClean="0">
                <a:solidFill>
                  <a:schemeClr val="tx1"/>
                </a:solidFill>
                <a:effectLst/>
                <a:latin typeface="Century Gothic"/>
                <a:ea typeface="+mn-ea"/>
                <a:cs typeface="+mn-cs"/>
              </a:rPr>
              <a:t>At the most basic level, we need to download and install Python &amp; a text editor, so we can write &amp; save programs. Python can be run through the command line interface.</a:t>
            </a:r>
            <a:endParaRPr lang="en-US" baseline="0" dirty="0" smtClean="0"/>
          </a:p>
          <a:p>
            <a:pPr>
              <a:buNone/>
            </a:pPr>
            <a:endParaRPr lang="en-US" baseline="0" dirty="0" smtClean="0"/>
          </a:p>
          <a:p>
            <a:pPr>
              <a:buNone/>
            </a:pPr>
            <a:r>
              <a:rPr lang="en-US" baseline="0" dirty="0" smtClean="0"/>
              <a:t>IDEs are made to have all the things that programmers need in one place. For example, they usually include the actual program, built in text editors, debuggers, the most popular modules come pre-installed. </a:t>
            </a:r>
          </a:p>
          <a:p>
            <a:pPr>
              <a:buNone/>
            </a:pPr>
            <a:endParaRPr lang="en-US" baseline="0" dirty="0" smtClean="0"/>
          </a:p>
          <a:p>
            <a:pPr>
              <a:buNone/>
            </a:pPr>
            <a:r>
              <a:rPr lang="en-US" sz="1200" u="sng" kern="1200" cap="none" baseline="0" dirty="0" smtClean="0">
                <a:solidFill>
                  <a:schemeClr val="tx1"/>
                </a:solidFill>
                <a:effectLst/>
                <a:latin typeface="Century Gothic"/>
                <a:ea typeface="+mn-ea"/>
                <a:cs typeface="+mn-cs"/>
                <a:hlinkClick r:id="rId3"/>
              </a:rPr>
              <a:t>Python (XY)</a:t>
            </a:r>
            <a:r>
              <a:rPr lang="en-US" sz="1200" kern="1200" cap="none" baseline="0" dirty="0" smtClean="0">
                <a:solidFill>
                  <a:schemeClr val="tx1"/>
                </a:solidFill>
                <a:effectLst/>
                <a:latin typeface="Century Gothic"/>
                <a:ea typeface="+mn-ea"/>
                <a:cs typeface="+mn-cs"/>
              </a:rPr>
              <a:t> is a free scientific &amp; engineering development software for numerical computations, data analysis and data visualization. Basically Python XY installs Python 2.7 plus a text editor &amp; interpreter and many popular data analysis modules are preinstalled. A time saver, but this file is super big and can take 30 min-1 hour to download. </a:t>
            </a:r>
            <a:endParaRPr lang="en-US" baseline="0" dirty="0" smtClean="0"/>
          </a:p>
        </p:txBody>
      </p:sp>
      <p:sp>
        <p:nvSpPr>
          <p:cNvPr id="4" name="Slide Number Placeholder 3"/>
          <p:cNvSpPr>
            <a:spLocks noGrp="1"/>
          </p:cNvSpPr>
          <p:nvPr>
            <p:ph type="sldNum" sz="quarter" idx="10"/>
          </p:nvPr>
        </p:nvSpPr>
        <p:spPr/>
        <p:txBody>
          <a:bodyPr/>
          <a:lstStyle/>
          <a:p>
            <a:fld id="{4344C2BF-3839-4B8C-8AFF-1C2D0BEC168D}" type="slidenum">
              <a:rPr lang="en-US" sz="800" smtClean="0"/>
              <a:pPr/>
              <a:t>11</a:t>
            </a:fld>
            <a:endParaRPr lang="en-US" sz="800" dirty="0"/>
          </a:p>
        </p:txBody>
      </p:sp>
    </p:spTree>
    <p:extLst>
      <p:ext uri="{BB962C8B-B14F-4D97-AF65-F5344CB8AC3E}">
        <p14:creationId xmlns:p14="http://schemas.microsoft.com/office/powerpoint/2010/main" val="16294108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1568450"/>
            <a:ext cx="6704013" cy="3770313"/>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90000"/>
              </a:lnSpc>
              <a:spcBef>
                <a:spcPts val="0"/>
              </a:spcBef>
              <a:spcAft>
                <a:spcPts val="600"/>
              </a:spcAft>
              <a:buClr>
                <a:schemeClr val="bg1"/>
              </a:buClr>
              <a:buSzPct val="25000"/>
              <a:buFont typeface="Arial" pitchFamily="34" charset="0"/>
              <a:buChar char="•"/>
              <a:tabLst/>
              <a:defRPr/>
            </a:pPr>
            <a:r>
              <a:rPr lang="en-US" baseline="0" dirty="0" smtClean="0"/>
              <a:t> To the left you’ll see what it looks like if you’re just working in the Command Line Interface and writing programs in the Text Editor. The Command Line is like Windows Explorer- you can navigate your computer’s folders &amp; run programs through it. It’s just a text based interface instead of graphical. </a:t>
            </a:r>
          </a:p>
          <a:p>
            <a:pPr marL="0" marR="0" indent="0" algn="l" defTabSz="914400" rtl="0" eaLnBrk="1" fontAlgn="auto" latinLnBrk="0" hangingPunct="1">
              <a:lnSpc>
                <a:spcPct val="90000"/>
              </a:lnSpc>
              <a:spcBef>
                <a:spcPts val="0"/>
              </a:spcBef>
              <a:spcAft>
                <a:spcPts val="600"/>
              </a:spcAft>
              <a:buClr>
                <a:schemeClr val="bg1"/>
              </a:buClr>
              <a:buSzPct val="25000"/>
              <a:buFont typeface="Arial" pitchFamily="34" charset="0"/>
              <a:buChar char="•"/>
              <a:tabLst/>
              <a:defRPr/>
            </a:pPr>
            <a:endParaRPr lang="en-US" baseline="0" dirty="0" smtClean="0"/>
          </a:p>
          <a:p>
            <a:pPr marL="0" marR="0" indent="0" algn="l" defTabSz="914400" rtl="0" eaLnBrk="1" fontAlgn="auto" latinLnBrk="0" hangingPunct="1">
              <a:lnSpc>
                <a:spcPct val="90000"/>
              </a:lnSpc>
              <a:spcBef>
                <a:spcPts val="0"/>
              </a:spcBef>
              <a:spcAft>
                <a:spcPts val="600"/>
              </a:spcAft>
              <a:buClr>
                <a:schemeClr val="bg1"/>
              </a:buClr>
              <a:buSzPct val="25000"/>
              <a:buFont typeface="Arial" pitchFamily="34" charset="0"/>
              <a:buChar char="•"/>
              <a:tabLst/>
              <a:defRPr/>
            </a:pPr>
            <a:r>
              <a:rPr lang="en-US" baseline="0" dirty="0" smtClean="0"/>
              <a:t>Text editors are like Microsoft Word for programs. As you’re writing a program, the editor will highlight any mistakes you make. Super helpful. </a:t>
            </a:r>
          </a:p>
          <a:p>
            <a:pPr>
              <a:buNone/>
            </a:pPr>
            <a:endParaRPr lang="en-US" baseline="0" dirty="0" smtClean="0"/>
          </a:p>
          <a:p>
            <a:r>
              <a:rPr lang="en-US" baseline="0" dirty="0" smtClean="0"/>
              <a:t>To the right is what happens when you launch </a:t>
            </a:r>
            <a:r>
              <a:rPr lang="en-US" baseline="0" dirty="0" err="1" smtClean="0"/>
              <a:t>Spyder</a:t>
            </a:r>
            <a:r>
              <a:rPr lang="en-US" baseline="0" dirty="0" smtClean="0"/>
              <a:t>, the programming environment that comes with the Python (</a:t>
            </a:r>
            <a:r>
              <a:rPr lang="en-US" baseline="0" dirty="0" err="1" smtClean="0"/>
              <a:t>x,y</a:t>
            </a:r>
            <a:r>
              <a:rPr lang="en-US" baseline="0" dirty="0" smtClean="0"/>
              <a:t>) package. You’ve got your text editor, a console that mimics the command line/Terminal and a debugger. It’s customizable, so you can add and subtract other features. For example, a history of your last steps, or a list of the variables that you created. Just a quick note- the console can’t do everything Terminal does. You will need to use the Terminal to install modules. </a:t>
            </a:r>
          </a:p>
        </p:txBody>
      </p:sp>
      <p:sp>
        <p:nvSpPr>
          <p:cNvPr id="4" name="Slide Number Placeholder 3"/>
          <p:cNvSpPr>
            <a:spLocks noGrp="1"/>
          </p:cNvSpPr>
          <p:nvPr>
            <p:ph type="sldNum" sz="quarter" idx="10"/>
          </p:nvPr>
        </p:nvSpPr>
        <p:spPr/>
        <p:txBody>
          <a:bodyPr/>
          <a:lstStyle/>
          <a:p>
            <a:fld id="{4344C2BF-3839-4B8C-8AFF-1C2D0BEC168D}" type="slidenum">
              <a:rPr lang="en-US" sz="800" smtClean="0"/>
              <a:pPr/>
              <a:t>12</a:t>
            </a:fld>
            <a:endParaRPr lang="en-US" sz="800" dirty="0"/>
          </a:p>
        </p:txBody>
      </p:sp>
    </p:spTree>
    <p:extLst>
      <p:ext uri="{BB962C8B-B14F-4D97-AF65-F5344CB8AC3E}">
        <p14:creationId xmlns:p14="http://schemas.microsoft.com/office/powerpoint/2010/main" val="19041188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1568450"/>
            <a:ext cx="6704013" cy="3770313"/>
          </a:xfrm>
        </p:spPr>
      </p:sp>
      <p:sp>
        <p:nvSpPr>
          <p:cNvPr id="3" name="Notes Placeholder 2"/>
          <p:cNvSpPr>
            <a:spLocks noGrp="1"/>
          </p:cNvSpPr>
          <p:nvPr>
            <p:ph type="body" idx="1"/>
          </p:nvPr>
        </p:nvSpPr>
        <p:spPr/>
        <p:txBody>
          <a:bodyPr/>
          <a:lstStyle/>
          <a:p>
            <a:pPr>
              <a:buNone/>
            </a:pPr>
            <a:endParaRPr lang="en-US" baseline="0" dirty="0" smtClean="0"/>
          </a:p>
        </p:txBody>
      </p:sp>
      <p:sp>
        <p:nvSpPr>
          <p:cNvPr id="4" name="Slide Number Placeholder 3"/>
          <p:cNvSpPr>
            <a:spLocks noGrp="1"/>
          </p:cNvSpPr>
          <p:nvPr>
            <p:ph type="sldNum" sz="quarter" idx="10"/>
          </p:nvPr>
        </p:nvSpPr>
        <p:spPr/>
        <p:txBody>
          <a:bodyPr/>
          <a:lstStyle/>
          <a:p>
            <a:fld id="{4344C2BF-3839-4B8C-8AFF-1C2D0BEC168D}" type="slidenum">
              <a:rPr lang="en-US" sz="800" smtClean="0"/>
              <a:pPr/>
              <a:t>13</a:t>
            </a:fld>
            <a:endParaRPr lang="en-US" sz="800" dirty="0"/>
          </a:p>
        </p:txBody>
      </p:sp>
    </p:spTree>
    <p:extLst>
      <p:ext uri="{BB962C8B-B14F-4D97-AF65-F5344CB8AC3E}">
        <p14:creationId xmlns:p14="http://schemas.microsoft.com/office/powerpoint/2010/main" val="30679623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1568450"/>
            <a:ext cx="6704013" cy="3770313"/>
          </a:xfrm>
        </p:spPr>
      </p:sp>
      <p:sp>
        <p:nvSpPr>
          <p:cNvPr id="3" name="Notes Placeholder 2"/>
          <p:cNvSpPr>
            <a:spLocks noGrp="1"/>
          </p:cNvSpPr>
          <p:nvPr>
            <p:ph type="body" idx="1"/>
          </p:nvPr>
        </p:nvSpPr>
        <p:spPr/>
        <p:txBody>
          <a:bodyPr/>
          <a:lstStyle/>
          <a:p>
            <a:r>
              <a:rPr lang="en-US" sz="1200" dirty="0" smtClean="0"/>
              <a:t>You can install modules manually by downloading them (watch where you save the file!). Then you navigate to the folder using</a:t>
            </a:r>
            <a:r>
              <a:rPr lang="en-US" sz="1200" baseline="0" dirty="0" smtClean="0"/>
              <a:t> the </a:t>
            </a:r>
            <a:r>
              <a:rPr lang="en-US" sz="1200" dirty="0" smtClean="0"/>
              <a:t>Command Line and run the installation</a:t>
            </a:r>
            <a:r>
              <a:rPr lang="en-US" sz="1200" baseline="0" dirty="0" smtClean="0"/>
              <a:t> command.</a:t>
            </a:r>
            <a:r>
              <a:rPr lang="en-US" sz="1200" dirty="0" smtClean="0"/>
              <a:t> </a:t>
            </a:r>
          </a:p>
          <a:p>
            <a:pPr>
              <a:buNone/>
            </a:pPr>
            <a:endParaRPr lang="en-US" sz="1200" dirty="0" smtClean="0"/>
          </a:p>
          <a:p>
            <a:r>
              <a:rPr lang="en-US" sz="1200" dirty="0" smtClean="0"/>
              <a:t>In the example lines above, the program foo-1.0 was downloaded into the Temp folder. We navigate there in the Command</a:t>
            </a:r>
            <a:r>
              <a:rPr lang="en-US" sz="1200" baseline="0" dirty="0" smtClean="0"/>
              <a:t> line, using “cd” and “cd..” to get to the folder that we want. Then to run the program we type python setup.py install </a:t>
            </a:r>
          </a:p>
          <a:p>
            <a:r>
              <a:rPr lang="en-US" sz="1200" baseline="0" dirty="0" smtClean="0"/>
              <a:t>Another option is to download the module Pip, which makes future module installation much easier. You won’t have to manually download the module file and navigate to the exact folder, etc. Pip searches for the module you name, then downloads &amp; installs it. Pip also helps you uninstall programs. Pip has to be used from the command line.</a:t>
            </a:r>
            <a:endParaRPr lang="en-US" sz="1200" dirty="0" smtClean="0"/>
          </a:p>
        </p:txBody>
      </p:sp>
      <p:sp>
        <p:nvSpPr>
          <p:cNvPr id="4" name="Slide Number Placeholder 3"/>
          <p:cNvSpPr>
            <a:spLocks noGrp="1"/>
          </p:cNvSpPr>
          <p:nvPr>
            <p:ph type="sldNum" sz="quarter" idx="10"/>
          </p:nvPr>
        </p:nvSpPr>
        <p:spPr/>
        <p:txBody>
          <a:bodyPr/>
          <a:lstStyle/>
          <a:p>
            <a:fld id="{4344C2BF-3839-4B8C-8AFF-1C2D0BEC168D}" type="slidenum">
              <a:rPr lang="en-US" sz="800" smtClean="0"/>
              <a:pPr/>
              <a:t>14</a:t>
            </a:fld>
            <a:endParaRPr lang="en-US" sz="800" dirty="0"/>
          </a:p>
        </p:txBody>
      </p:sp>
    </p:spTree>
    <p:extLst>
      <p:ext uri="{BB962C8B-B14F-4D97-AF65-F5344CB8AC3E}">
        <p14:creationId xmlns:p14="http://schemas.microsoft.com/office/powerpoint/2010/main" val="33113796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1568450"/>
            <a:ext cx="6704013" cy="3770313"/>
          </a:xfrm>
        </p:spPr>
      </p:sp>
      <p:sp>
        <p:nvSpPr>
          <p:cNvPr id="3" name="Notes Placeholder 2"/>
          <p:cNvSpPr>
            <a:spLocks noGrp="1"/>
          </p:cNvSpPr>
          <p:nvPr>
            <p:ph type="body" idx="1"/>
          </p:nvPr>
        </p:nvSpPr>
        <p:spPr/>
        <p:txBody>
          <a:bodyPr/>
          <a:lstStyle/>
          <a:p>
            <a:pPr>
              <a:buNone/>
            </a:pPr>
            <a:endParaRPr lang="en-US" baseline="0" dirty="0" smtClean="0"/>
          </a:p>
        </p:txBody>
      </p:sp>
      <p:sp>
        <p:nvSpPr>
          <p:cNvPr id="4" name="Slide Number Placeholder 3"/>
          <p:cNvSpPr>
            <a:spLocks noGrp="1"/>
          </p:cNvSpPr>
          <p:nvPr>
            <p:ph type="sldNum" sz="quarter" idx="10"/>
          </p:nvPr>
        </p:nvSpPr>
        <p:spPr/>
        <p:txBody>
          <a:bodyPr/>
          <a:lstStyle/>
          <a:p>
            <a:fld id="{4344C2BF-3839-4B8C-8AFF-1C2D0BEC168D}" type="slidenum">
              <a:rPr lang="en-US" sz="800" smtClean="0"/>
              <a:pPr/>
              <a:t>15</a:t>
            </a:fld>
            <a:endParaRPr lang="en-US" sz="800" dirty="0"/>
          </a:p>
        </p:txBody>
      </p:sp>
    </p:spTree>
    <p:extLst>
      <p:ext uri="{BB962C8B-B14F-4D97-AF65-F5344CB8AC3E}">
        <p14:creationId xmlns:p14="http://schemas.microsoft.com/office/powerpoint/2010/main" val="37095075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1568450"/>
            <a:ext cx="6704013" cy="37703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344C2BF-3839-4B8C-8AFF-1C2D0BEC168D}" type="slidenum">
              <a:rPr lang="en-US" sz="800" smtClean="0"/>
              <a:pPr/>
              <a:t>16</a:t>
            </a:fld>
            <a:endParaRPr lang="en-US" sz="800" dirty="0"/>
          </a:p>
        </p:txBody>
      </p:sp>
    </p:spTree>
    <p:extLst>
      <p:ext uri="{BB962C8B-B14F-4D97-AF65-F5344CB8AC3E}">
        <p14:creationId xmlns:p14="http://schemas.microsoft.com/office/powerpoint/2010/main" val="24820578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1568450"/>
            <a:ext cx="6704013" cy="3770313"/>
          </a:xfrm>
        </p:spPr>
      </p:sp>
      <p:sp>
        <p:nvSpPr>
          <p:cNvPr id="3" name="Notes Placeholder 2"/>
          <p:cNvSpPr>
            <a:spLocks noGrp="1"/>
          </p:cNvSpPr>
          <p:nvPr>
            <p:ph type="body" idx="1"/>
          </p:nvPr>
        </p:nvSpPr>
        <p:spPr/>
        <p:txBody>
          <a:bodyPr/>
          <a:lstStyle/>
          <a:p>
            <a:r>
              <a:rPr lang="en-US" sz="1200" kern="1200" cap="none" baseline="0" dirty="0" smtClean="0">
                <a:solidFill>
                  <a:schemeClr val="tx1"/>
                </a:solidFill>
                <a:effectLst/>
                <a:latin typeface="Century Gothic"/>
                <a:ea typeface="+mn-ea"/>
                <a:cs typeface="+mn-cs"/>
              </a:rPr>
              <a:t>It’s not only tech companies with APIs. Large companies such as Walgreens or FedEx offer APIs. Media companies such as the New York Times or NPR. There is also a large government presence. In fact, the US government has an official API strategy. </a:t>
            </a:r>
          </a:p>
          <a:p>
            <a:endParaRPr lang="en-US" sz="1200" kern="1200" cap="none" baseline="0" dirty="0" smtClean="0">
              <a:solidFill>
                <a:schemeClr val="tx1"/>
              </a:solidFill>
              <a:effectLst/>
              <a:latin typeface="Century Gothic"/>
              <a:ea typeface="+mn-ea"/>
              <a:cs typeface="+mn-cs"/>
            </a:endParaRPr>
          </a:p>
          <a:p>
            <a:r>
              <a:rPr lang="en-US" sz="1200" kern="1200" cap="none" baseline="0" dirty="0" smtClean="0">
                <a:solidFill>
                  <a:schemeClr val="tx1"/>
                </a:solidFill>
                <a:effectLst/>
                <a:latin typeface="Century Gothic"/>
                <a:ea typeface="+mn-ea"/>
                <a:cs typeface="+mn-cs"/>
              </a:rPr>
              <a:t>Each API offers access to different metrics, so be sure to read the API’s Developer Documentation to understand what’s available, and what the limits are. </a:t>
            </a:r>
          </a:p>
          <a:p>
            <a:endParaRPr lang="en-US" sz="1200" kern="1200" cap="none" baseline="0" dirty="0" smtClean="0">
              <a:solidFill>
                <a:schemeClr val="tx1"/>
              </a:solidFill>
              <a:effectLst/>
              <a:latin typeface="Century Gothic"/>
              <a:ea typeface="+mn-ea"/>
              <a:cs typeface="+mn-cs"/>
            </a:endParaRPr>
          </a:p>
          <a:p>
            <a:r>
              <a:rPr lang="en-US" dirty="0" smtClean="0"/>
              <a:t>If</a:t>
            </a:r>
            <a:r>
              <a:rPr lang="en-US" baseline="0" dirty="0" smtClean="0"/>
              <a:t> you want to figure out what’s possible to pull, search for the API, and read the developer documentation. </a:t>
            </a:r>
            <a:endParaRPr lang="en-US" dirty="0" smtClean="0"/>
          </a:p>
        </p:txBody>
      </p:sp>
      <p:sp>
        <p:nvSpPr>
          <p:cNvPr id="4" name="Slide Number Placeholder 3"/>
          <p:cNvSpPr>
            <a:spLocks noGrp="1"/>
          </p:cNvSpPr>
          <p:nvPr>
            <p:ph type="sldNum" sz="quarter" idx="10"/>
          </p:nvPr>
        </p:nvSpPr>
        <p:spPr/>
        <p:txBody>
          <a:bodyPr/>
          <a:lstStyle/>
          <a:p>
            <a:fld id="{4344C2BF-3839-4B8C-8AFF-1C2D0BEC168D}" type="slidenum">
              <a:rPr lang="en-US" sz="800" smtClean="0"/>
              <a:pPr/>
              <a:t>17</a:t>
            </a:fld>
            <a:endParaRPr lang="en-US" sz="800" dirty="0"/>
          </a:p>
        </p:txBody>
      </p:sp>
    </p:spTree>
    <p:extLst>
      <p:ext uri="{BB962C8B-B14F-4D97-AF65-F5344CB8AC3E}">
        <p14:creationId xmlns:p14="http://schemas.microsoft.com/office/powerpoint/2010/main" val="5750177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1568450"/>
            <a:ext cx="6704013" cy="3770313"/>
          </a:xfrm>
        </p:spPr>
      </p:sp>
      <p:sp>
        <p:nvSpPr>
          <p:cNvPr id="3" name="Notes Placeholder 2"/>
          <p:cNvSpPr>
            <a:spLocks noGrp="1"/>
          </p:cNvSpPr>
          <p:nvPr>
            <p:ph type="body" idx="1"/>
          </p:nvPr>
        </p:nvSpPr>
        <p:spPr/>
        <p:txBody>
          <a:bodyPr/>
          <a:lstStyle/>
          <a:p>
            <a:r>
              <a:rPr lang="en-US" sz="1200" kern="1200" cap="none" baseline="0" dirty="0" smtClean="0">
                <a:solidFill>
                  <a:schemeClr val="tx1"/>
                </a:solidFill>
                <a:effectLst/>
                <a:latin typeface="Century Gothic"/>
                <a:ea typeface="+mn-ea"/>
                <a:cs typeface="+mn-cs"/>
              </a:rPr>
              <a:t> Let’s look at the Developer documentation for Twitter. Here you’ll see for example that when you use the Get Trends function you will receive a response that is in the “JSON” format. Also we can see that using this feature requires authentication. There is a limit to how many times you can ping the Twitter API for this data. In this case, 15 times per 15 min.</a:t>
            </a:r>
            <a:endParaRPr lang="en-US" dirty="0" smtClean="0"/>
          </a:p>
        </p:txBody>
      </p:sp>
      <p:sp>
        <p:nvSpPr>
          <p:cNvPr id="4" name="Slide Number Placeholder 3"/>
          <p:cNvSpPr>
            <a:spLocks noGrp="1"/>
          </p:cNvSpPr>
          <p:nvPr>
            <p:ph type="sldNum" sz="quarter" idx="10"/>
          </p:nvPr>
        </p:nvSpPr>
        <p:spPr/>
        <p:txBody>
          <a:bodyPr/>
          <a:lstStyle/>
          <a:p>
            <a:fld id="{4344C2BF-3839-4B8C-8AFF-1C2D0BEC168D}" type="slidenum">
              <a:rPr lang="en-US" sz="800" smtClean="0"/>
              <a:pPr/>
              <a:t>18</a:t>
            </a:fld>
            <a:endParaRPr lang="en-US" sz="800" dirty="0"/>
          </a:p>
        </p:txBody>
      </p:sp>
    </p:spTree>
    <p:extLst>
      <p:ext uri="{BB962C8B-B14F-4D97-AF65-F5344CB8AC3E}">
        <p14:creationId xmlns:p14="http://schemas.microsoft.com/office/powerpoint/2010/main" val="12401079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1568450"/>
            <a:ext cx="6704013" cy="3770313"/>
          </a:xfrm>
        </p:spPr>
      </p:sp>
      <p:sp>
        <p:nvSpPr>
          <p:cNvPr id="3" name="Notes Placeholder 2"/>
          <p:cNvSpPr>
            <a:spLocks noGrp="1"/>
          </p:cNvSpPr>
          <p:nvPr>
            <p:ph type="body" idx="1"/>
          </p:nvPr>
        </p:nvSpPr>
        <p:spPr/>
        <p:txBody>
          <a:bodyPr/>
          <a:lstStyle/>
          <a:p>
            <a:r>
              <a:rPr lang="en-US" sz="1200" kern="1200" cap="none" baseline="0" dirty="0" smtClean="0">
                <a:solidFill>
                  <a:schemeClr val="tx1"/>
                </a:solidFill>
                <a:effectLst/>
                <a:latin typeface="Century Gothic"/>
                <a:ea typeface="+mn-ea"/>
                <a:cs typeface="+mn-cs"/>
              </a:rPr>
              <a:t>The main functionality of </a:t>
            </a:r>
            <a:r>
              <a:rPr lang="en-US" sz="1200" kern="1200" cap="none" baseline="0" dirty="0" err="1" smtClean="0">
                <a:solidFill>
                  <a:schemeClr val="tx1"/>
                </a:solidFill>
                <a:effectLst/>
                <a:latin typeface="Century Gothic"/>
                <a:ea typeface="+mn-ea"/>
                <a:cs typeface="+mn-cs"/>
              </a:rPr>
              <a:t>GitHub</a:t>
            </a:r>
            <a:r>
              <a:rPr lang="en-US" sz="1200" kern="1200" cap="none" baseline="0" dirty="0" smtClean="0">
                <a:solidFill>
                  <a:schemeClr val="tx1"/>
                </a:solidFill>
                <a:effectLst/>
                <a:latin typeface="Century Gothic"/>
                <a:ea typeface="+mn-ea"/>
                <a:cs typeface="+mn-cs"/>
              </a:rPr>
              <a:t> is “forking” – this is copying a repository from one user’s account to another. This enables you to take a project that you don’t have write access to and modify it under your own account. </a:t>
            </a:r>
          </a:p>
          <a:p>
            <a:r>
              <a:rPr lang="en-US" sz="1200" kern="1200" cap="none" baseline="0" dirty="0" smtClean="0">
                <a:solidFill>
                  <a:schemeClr val="tx1"/>
                </a:solidFill>
                <a:effectLst/>
                <a:latin typeface="Century Gothic"/>
                <a:ea typeface="+mn-ea"/>
                <a:cs typeface="+mn-cs"/>
              </a:rPr>
              <a:t>If you make changes that you would like to share, you can send a notification called a “pull request” to the original code owner. That user can then easily merge the changes found in your version with their version.</a:t>
            </a:r>
          </a:p>
          <a:p>
            <a:endParaRPr lang="en-US" sz="1200" kern="1200" cap="none" baseline="0" dirty="0" smtClean="0">
              <a:solidFill>
                <a:schemeClr val="tx1"/>
              </a:solidFill>
              <a:effectLst/>
              <a:latin typeface="Century Gothic"/>
              <a:ea typeface="+mn-ea"/>
              <a:cs typeface="+mn-cs"/>
            </a:endParaRPr>
          </a:p>
          <a:p>
            <a:r>
              <a:rPr lang="en-US" sz="1200" kern="1200" cap="none" baseline="0" dirty="0" err="1" smtClean="0">
                <a:solidFill>
                  <a:schemeClr val="tx1"/>
                </a:solidFill>
                <a:effectLst/>
                <a:latin typeface="Century Gothic"/>
                <a:ea typeface="+mn-ea"/>
                <a:cs typeface="+mn-cs"/>
              </a:rPr>
              <a:t>GitHub</a:t>
            </a:r>
            <a:r>
              <a:rPr lang="en-US" sz="1200" kern="1200" cap="none" baseline="0" dirty="0" smtClean="0">
                <a:solidFill>
                  <a:schemeClr val="tx1"/>
                </a:solidFill>
                <a:effectLst/>
                <a:latin typeface="Century Gothic"/>
                <a:ea typeface="+mn-ea"/>
                <a:cs typeface="+mn-cs"/>
              </a:rPr>
              <a:t> is useful for figuring out if somebody’s already written out the code you need. Also it can help you figure out which module you should dl, which is great because a lot of social media modules have the incredibly similar names: python twitter, twitter python, etc. </a:t>
            </a:r>
          </a:p>
          <a:p>
            <a:endParaRPr lang="en-US" sz="1200" kern="1200" cap="none" baseline="0" dirty="0" smtClean="0">
              <a:solidFill>
                <a:schemeClr val="tx1"/>
              </a:solidFill>
              <a:effectLst/>
              <a:latin typeface="Century Gothic"/>
              <a:ea typeface="+mn-ea"/>
              <a:cs typeface="+mn-cs"/>
            </a:endParaRPr>
          </a:p>
          <a:p>
            <a:r>
              <a:rPr lang="en-US" sz="1200" kern="1200" cap="none" baseline="0" dirty="0" smtClean="0">
                <a:solidFill>
                  <a:schemeClr val="tx1"/>
                </a:solidFill>
                <a:effectLst/>
                <a:latin typeface="Century Gothic"/>
                <a:ea typeface="+mn-ea"/>
                <a:cs typeface="+mn-cs"/>
              </a:rPr>
              <a:t>So in the example above on the right, I’ve searched for any Twitter programs that use python. There are 978 options. I can click through each to learn more about the program.</a:t>
            </a:r>
            <a:endParaRPr lang="en-US" dirty="0" smtClean="0"/>
          </a:p>
        </p:txBody>
      </p:sp>
      <p:sp>
        <p:nvSpPr>
          <p:cNvPr id="4" name="Slide Number Placeholder 3"/>
          <p:cNvSpPr>
            <a:spLocks noGrp="1"/>
          </p:cNvSpPr>
          <p:nvPr>
            <p:ph type="sldNum" sz="quarter" idx="10"/>
          </p:nvPr>
        </p:nvSpPr>
        <p:spPr/>
        <p:txBody>
          <a:bodyPr/>
          <a:lstStyle/>
          <a:p>
            <a:fld id="{4344C2BF-3839-4B8C-8AFF-1C2D0BEC168D}" type="slidenum">
              <a:rPr lang="en-US" sz="800" smtClean="0"/>
              <a:pPr/>
              <a:t>19</a:t>
            </a:fld>
            <a:endParaRPr lang="en-US" sz="800" dirty="0"/>
          </a:p>
        </p:txBody>
      </p:sp>
    </p:spTree>
    <p:extLst>
      <p:ext uri="{BB962C8B-B14F-4D97-AF65-F5344CB8AC3E}">
        <p14:creationId xmlns:p14="http://schemas.microsoft.com/office/powerpoint/2010/main" val="36338885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1568450"/>
            <a:ext cx="6704013" cy="3770313"/>
          </a:xfrm>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4344C2BF-3839-4B8C-8AFF-1C2D0BEC168D}" type="slidenum">
              <a:rPr lang="en-US" sz="800" smtClean="0"/>
              <a:pPr/>
              <a:t>2</a:t>
            </a:fld>
            <a:endParaRPr lang="en-US" sz="800" dirty="0"/>
          </a:p>
        </p:txBody>
      </p:sp>
    </p:spTree>
    <p:extLst>
      <p:ext uri="{BB962C8B-B14F-4D97-AF65-F5344CB8AC3E}">
        <p14:creationId xmlns:p14="http://schemas.microsoft.com/office/powerpoint/2010/main" val="130304686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1568450"/>
            <a:ext cx="6704013" cy="3770313"/>
          </a:xfrm>
        </p:spPr>
      </p:sp>
      <p:sp>
        <p:nvSpPr>
          <p:cNvPr id="3" name="Notes Placeholder 2"/>
          <p:cNvSpPr>
            <a:spLocks noGrp="1"/>
          </p:cNvSpPr>
          <p:nvPr>
            <p:ph type="body" idx="1"/>
          </p:nvPr>
        </p:nvSpPr>
        <p:spPr/>
        <p:txBody>
          <a:bodyPr/>
          <a:lstStyle/>
          <a:p>
            <a:r>
              <a:rPr lang="en-US" dirty="0" smtClean="0"/>
              <a:t>Here is the documentation for the module “Python Twitter”</a:t>
            </a:r>
          </a:p>
        </p:txBody>
      </p:sp>
      <p:sp>
        <p:nvSpPr>
          <p:cNvPr id="4" name="Slide Number Placeholder 3"/>
          <p:cNvSpPr>
            <a:spLocks noGrp="1"/>
          </p:cNvSpPr>
          <p:nvPr>
            <p:ph type="sldNum" sz="quarter" idx="10"/>
          </p:nvPr>
        </p:nvSpPr>
        <p:spPr/>
        <p:txBody>
          <a:bodyPr/>
          <a:lstStyle/>
          <a:p>
            <a:fld id="{4344C2BF-3839-4B8C-8AFF-1C2D0BEC168D}" type="slidenum">
              <a:rPr lang="en-US" sz="800" smtClean="0"/>
              <a:pPr/>
              <a:t>20</a:t>
            </a:fld>
            <a:endParaRPr lang="en-US" sz="800" dirty="0"/>
          </a:p>
        </p:txBody>
      </p:sp>
    </p:spTree>
    <p:extLst>
      <p:ext uri="{BB962C8B-B14F-4D97-AF65-F5344CB8AC3E}">
        <p14:creationId xmlns:p14="http://schemas.microsoft.com/office/powerpoint/2010/main" val="10511525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1568450"/>
            <a:ext cx="6704013" cy="3770313"/>
          </a:xfrm>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4344C2BF-3839-4B8C-8AFF-1C2D0BEC168D}" type="slidenum">
              <a:rPr lang="en-US" sz="800" smtClean="0"/>
              <a:pPr/>
              <a:t>21</a:t>
            </a:fld>
            <a:endParaRPr lang="en-US" sz="800" dirty="0"/>
          </a:p>
        </p:txBody>
      </p:sp>
    </p:spTree>
    <p:extLst>
      <p:ext uri="{BB962C8B-B14F-4D97-AF65-F5344CB8AC3E}">
        <p14:creationId xmlns:p14="http://schemas.microsoft.com/office/powerpoint/2010/main" val="20547450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1568450"/>
            <a:ext cx="6704013" cy="37703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344C2BF-3839-4B8C-8AFF-1C2D0BEC168D}" type="slidenum">
              <a:rPr lang="en-US" sz="800" smtClean="0"/>
              <a:pPr/>
              <a:t>22</a:t>
            </a:fld>
            <a:endParaRPr lang="en-US" sz="800" dirty="0"/>
          </a:p>
        </p:txBody>
      </p:sp>
    </p:spTree>
    <p:extLst>
      <p:ext uri="{BB962C8B-B14F-4D97-AF65-F5344CB8AC3E}">
        <p14:creationId xmlns:p14="http://schemas.microsoft.com/office/powerpoint/2010/main" val="27334131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1568450"/>
            <a:ext cx="6704013" cy="3770313"/>
          </a:xfrm>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4344C2BF-3839-4B8C-8AFF-1C2D0BEC168D}" type="slidenum">
              <a:rPr lang="en-US" sz="800" smtClean="0"/>
              <a:pPr/>
              <a:t>23</a:t>
            </a:fld>
            <a:endParaRPr lang="en-US" sz="800" dirty="0"/>
          </a:p>
        </p:txBody>
      </p:sp>
    </p:spTree>
    <p:extLst>
      <p:ext uri="{BB962C8B-B14F-4D97-AF65-F5344CB8AC3E}">
        <p14:creationId xmlns:p14="http://schemas.microsoft.com/office/powerpoint/2010/main" val="355848269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1568450"/>
            <a:ext cx="6704013" cy="3770313"/>
          </a:xfrm>
        </p:spPr>
      </p:sp>
      <p:sp>
        <p:nvSpPr>
          <p:cNvPr id="3" name="Notes Placeholder 2"/>
          <p:cNvSpPr>
            <a:spLocks noGrp="1"/>
          </p:cNvSpPr>
          <p:nvPr>
            <p:ph type="body" idx="1"/>
          </p:nvPr>
        </p:nvSpPr>
        <p:spPr/>
        <p:txBody>
          <a:bodyPr/>
          <a:lstStyle/>
          <a:p>
            <a:pPr lvl="1"/>
            <a:r>
              <a:rPr lang="en-US" sz="1200" b="1" kern="1200" dirty="0" smtClean="0">
                <a:solidFill>
                  <a:schemeClr val="tx1"/>
                </a:solidFill>
                <a:effectLst/>
                <a:latin typeface="Century Gothic"/>
                <a:ea typeface="+mn-ea"/>
                <a:cs typeface="+mn-cs"/>
              </a:rPr>
              <a:t>R</a:t>
            </a:r>
            <a:r>
              <a:rPr lang="en-US" sz="1200" kern="1200" dirty="0" smtClean="0">
                <a:solidFill>
                  <a:schemeClr val="tx1"/>
                </a:solidFill>
                <a:effectLst/>
                <a:latin typeface="Century Gothic"/>
                <a:ea typeface="+mn-ea"/>
                <a:cs typeface="+mn-cs"/>
              </a:rPr>
              <a:t>- R is a language &amp; environment for statistical computing and graphics (often used by academics). Generally R is used for </a:t>
            </a:r>
            <a:r>
              <a:rPr lang="en-US" sz="1200" u="sng" kern="1200" dirty="0" smtClean="0">
                <a:solidFill>
                  <a:schemeClr val="tx1"/>
                </a:solidFill>
                <a:effectLst/>
                <a:latin typeface="Century Gothic"/>
                <a:ea typeface="+mn-ea"/>
                <a:cs typeface="+mn-cs"/>
              </a:rPr>
              <a:t>cleaning, analyzing and visualizing data</a:t>
            </a:r>
            <a:r>
              <a:rPr lang="en-US" sz="1200" kern="1200" dirty="0" smtClean="0">
                <a:solidFill>
                  <a:schemeClr val="tx1"/>
                </a:solidFill>
                <a:effectLst/>
                <a:latin typeface="Century Gothic"/>
                <a:ea typeface="+mn-ea"/>
                <a:cs typeface="+mn-cs"/>
              </a:rPr>
              <a:t>. You can also pull data with R too, but that’s not what it’s famous for. R has a huge open source module library, so what you’re looking for might already have been created. R has a reputation for being hard to learn. </a:t>
            </a:r>
          </a:p>
          <a:p>
            <a:pPr lvl="2"/>
            <a:r>
              <a:rPr lang="en-US" sz="1200" u="sng" kern="1200" dirty="0" err="1" smtClean="0">
                <a:solidFill>
                  <a:schemeClr val="tx1"/>
                </a:solidFill>
                <a:effectLst/>
                <a:latin typeface="Century Gothic"/>
                <a:ea typeface="+mn-ea"/>
                <a:cs typeface="+mn-cs"/>
                <a:hlinkClick r:id="rId3"/>
              </a:rPr>
              <a:t>CodeSchool</a:t>
            </a:r>
            <a:r>
              <a:rPr lang="en-US" sz="1200" kern="1200" dirty="0" smtClean="0">
                <a:solidFill>
                  <a:schemeClr val="tx1"/>
                </a:solidFill>
                <a:effectLst/>
                <a:latin typeface="Century Gothic"/>
                <a:ea typeface="+mn-ea"/>
                <a:cs typeface="+mn-cs"/>
              </a:rPr>
              <a:t>- A pirate themed tutorial within a web browser, no need to download anything. Free.</a:t>
            </a:r>
          </a:p>
          <a:p>
            <a:pPr lvl="2"/>
            <a:r>
              <a:rPr lang="en-US" sz="1200" u="sng" kern="1200" dirty="0" smtClean="0">
                <a:solidFill>
                  <a:schemeClr val="tx1"/>
                </a:solidFill>
                <a:effectLst/>
                <a:latin typeface="Century Gothic"/>
                <a:ea typeface="+mn-ea"/>
                <a:cs typeface="+mn-cs"/>
                <a:hlinkClick r:id="rId4"/>
              </a:rPr>
              <a:t>Swirl</a:t>
            </a:r>
            <a:r>
              <a:rPr lang="en-US" sz="1200" kern="1200" dirty="0" smtClean="0">
                <a:solidFill>
                  <a:schemeClr val="tx1"/>
                </a:solidFill>
                <a:effectLst/>
                <a:latin typeface="Century Gothic"/>
                <a:ea typeface="+mn-ea"/>
                <a:cs typeface="+mn-cs"/>
              </a:rPr>
              <a:t>- This is a module that you install that teaches you R within R. Free.</a:t>
            </a:r>
          </a:p>
          <a:p>
            <a:pPr lvl="2"/>
            <a:r>
              <a:rPr lang="en-US" sz="1200" kern="1200" dirty="0" smtClean="0">
                <a:solidFill>
                  <a:schemeClr val="tx1"/>
                </a:solidFill>
                <a:effectLst/>
                <a:latin typeface="Century Gothic"/>
                <a:ea typeface="+mn-ea"/>
                <a:cs typeface="+mn-cs"/>
              </a:rPr>
              <a:t>If you decide to learn R, be sure to </a:t>
            </a:r>
            <a:r>
              <a:rPr lang="en-US" sz="1200" u="sng" kern="1200" dirty="0" smtClean="0">
                <a:solidFill>
                  <a:schemeClr val="tx1"/>
                </a:solidFill>
                <a:effectLst/>
                <a:latin typeface="Century Gothic"/>
                <a:ea typeface="+mn-ea"/>
                <a:cs typeface="+mn-cs"/>
                <a:hlinkClick r:id="rId5"/>
              </a:rPr>
              <a:t>download </a:t>
            </a:r>
            <a:r>
              <a:rPr lang="en-US" sz="1200" u="sng" kern="1200" dirty="0" err="1" smtClean="0">
                <a:solidFill>
                  <a:schemeClr val="tx1"/>
                </a:solidFill>
                <a:effectLst/>
                <a:latin typeface="Century Gothic"/>
                <a:ea typeface="+mn-ea"/>
                <a:cs typeface="+mn-cs"/>
                <a:hlinkClick r:id="rId5"/>
              </a:rPr>
              <a:t>RStudio</a:t>
            </a:r>
            <a:r>
              <a:rPr lang="en-US" sz="1200" kern="1200" dirty="0" smtClean="0">
                <a:solidFill>
                  <a:schemeClr val="tx1"/>
                </a:solidFill>
                <a:effectLst/>
                <a:latin typeface="Century Gothic"/>
                <a:ea typeface="+mn-ea"/>
                <a:cs typeface="+mn-cs"/>
              </a:rPr>
              <a:t>! It’s a much nicer environment to work in.</a:t>
            </a:r>
          </a:p>
          <a:p>
            <a:endParaRPr lang="en-US" dirty="0" smtClean="0"/>
          </a:p>
        </p:txBody>
      </p:sp>
      <p:sp>
        <p:nvSpPr>
          <p:cNvPr id="4" name="Slide Number Placeholder 3"/>
          <p:cNvSpPr>
            <a:spLocks noGrp="1"/>
          </p:cNvSpPr>
          <p:nvPr>
            <p:ph type="sldNum" sz="quarter" idx="10"/>
          </p:nvPr>
        </p:nvSpPr>
        <p:spPr/>
        <p:txBody>
          <a:bodyPr/>
          <a:lstStyle/>
          <a:p>
            <a:fld id="{4344C2BF-3839-4B8C-8AFF-1C2D0BEC168D}" type="slidenum">
              <a:rPr lang="en-US" sz="800" smtClean="0"/>
              <a:pPr/>
              <a:t>24</a:t>
            </a:fld>
            <a:endParaRPr lang="en-US" sz="800" dirty="0"/>
          </a:p>
        </p:txBody>
      </p:sp>
    </p:spTree>
    <p:extLst>
      <p:ext uri="{BB962C8B-B14F-4D97-AF65-F5344CB8AC3E}">
        <p14:creationId xmlns:p14="http://schemas.microsoft.com/office/powerpoint/2010/main" val="15335113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1568450"/>
            <a:ext cx="6704013" cy="37703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344C2BF-3839-4B8C-8AFF-1C2D0BEC168D}" type="slidenum">
              <a:rPr lang="en-US" sz="800" smtClean="0"/>
              <a:pPr/>
              <a:t>3</a:t>
            </a:fld>
            <a:endParaRPr lang="en-US" sz="800" dirty="0"/>
          </a:p>
        </p:txBody>
      </p:sp>
    </p:spTree>
    <p:extLst>
      <p:ext uri="{BB962C8B-B14F-4D97-AF65-F5344CB8AC3E}">
        <p14:creationId xmlns:p14="http://schemas.microsoft.com/office/powerpoint/2010/main" val="27895822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1568450"/>
            <a:ext cx="6704013" cy="3770313"/>
          </a:xfrm>
        </p:spPr>
      </p:sp>
      <p:sp>
        <p:nvSpPr>
          <p:cNvPr id="3" name="Notes Placeholder 2"/>
          <p:cNvSpPr>
            <a:spLocks noGrp="1"/>
          </p:cNvSpPr>
          <p:nvPr>
            <p:ph type="body" idx="1"/>
          </p:nvPr>
        </p:nvSpPr>
        <p:spPr/>
        <p:txBody>
          <a:bodyPr/>
          <a:lstStyle/>
          <a:p>
            <a:endParaRPr lang="en-US" dirty="0" smtClean="0"/>
          </a:p>
          <a:p>
            <a:r>
              <a:rPr lang="en-US" dirty="0" smtClean="0"/>
              <a:t>Python</a:t>
            </a:r>
            <a:r>
              <a:rPr lang="en-US" baseline="0" dirty="0" smtClean="0"/>
              <a:t> is a popular &amp; (relatively) easy to learn programming language. It was created in the late 80s and is named after the comedy troupe Monty Python. </a:t>
            </a:r>
          </a:p>
          <a:p>
            <a:endParaRPr lang="en-US" baseline="0" dirty="0" smtClean="0"/>
          </a:p>
          <a:p>
            <a:pPr marL="0" marR="0" indent="0" algn="l" defTabSz="914400" rtl="0" eaLnBrk="1" fontAlgn="auto" latinLnBrk="0" hangingPunct="1">
              <a:lnSpc>
                <a:spcPct val="90000"/>
              </a:lnSpc>
              <a:spcBef>
                <a:spcPts val="0"/>
              </a:spcBef>
              <a:spcAft>
                <a:spcPts val="600"/>
              </a:spcAft>
              <a:buClr>
                <a:schemeClr val="bg1"/>
              </a:buClr>
              <a:buSzPct val="25000"/>
              <a:buFont typeface="Arial" pitchFamily="34" charset="0"/>
              <a:buChar char="•"/>
              <a:tabLst/>
              <a:defRPr/>
            </a:pPr>
            <a:r>
              <a:rPr lang="en-US" dirty="0" smtClean="0"/>
              <a:t>You can use Python to pull, clean, analyze and visualize data. </a:t>
            </a:r>
            <a:r>
              <a:rPr lang="en-US" baseline="0" dirty="0" smtClean="0"/>
              <a:t>And in our case, we can write scripts that automate things that would be a total pain in Excel. Pulling &amp; storing data, querying data, etc. </a:t>
            </a:r>
            <a:r>
              <a:rPr lang="en-US" dirty="0" smtClean="0"/>
              <a:t>You</a:t>
            </a:r>
            <a:r>
              <a:rPr lang="en-US" baseline="0" dirty="0" smtClean="0"/>
              <a:t> can also do this with R, but R has a steeper learning curve, so I’ll touch on R at the end. </a:t>
            </a:r>
          </a:p>
          <a:p>
            <a:endParaRPr lang="en-US" baseline="0" dirty="0" smtClean="0"/>
          </a:p>
        </p:txBody>
      </p:sp>
      <p:sp>
        <p:nvSpPr>
          <p:cNvPr id="4" name="Slide Number Placeholder 3"/>
          <p:cNvSpPr>
            <a:spLocks noGrp="1"/>
          </p:cNvSpPr>
          <p:nvPr>
            <p:ph type="sldNum" sz="quarter" idx="10"/>
          </p:nvPr>
        </p:nvSpPr>
        <p:spPr/>
        <p:txBody>
          <a:bodyPr/>
          <a:lstStyle/>
          <a:p>
            <a:fld id="{4344C2BF-3839-4B8C-8AFF-1C2D0BEC168D}" type="slidenum">
              <a:rPr lang="en-US" sz="800" smtClean="0"/>
              <a:pPr/>
              <a:t>4</a:t>
            </a:fld>
            <a:endParaRPr lang="en-US" sz="800" dirty="0"/>
          </a:p>
        </p:txBody>
      </p:sp>
    </p:spTree>
    <p:extLst>
      <p:ext uri="{BB962C8B-B14F-4D97-AF65-F5344CB8AC3E}">
        <p14:creationId xmlns:p14="http://schemas.microsoft.com/office/powerpoint/2010/main" val="11007863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1568450"/>
            <a:ext cx="6704013" cy="37703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344C2BF-3839-4B8C-8AFF-1C2D0BEC168D}" type="slidenum">
              <a:rPr lang="en-US" sz="800" smtClean="0"/>
              <a:pPr/>
              <a:t>5</a:t>
            </a:fld>
            <a:endParaRPr lang="en-US" sz="800" dirty="0"/>
          </a:p>
        </p:txBody>
      </p:sp>
    </p:spTree>
    <p:extLst>
      <p:ext uri="{BB962C8B-B14F-4D97-AF65-F5344CB8AC3E}">
        <p14:creationId xmlns:p14="http://schemas.microsoft.com/office/powerpoint/2010/main" val="39027122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1568450"/>
            <a:ext cx="6704013" cy="3770313"/>
          </a:xfrm>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4344C2BF-3839-4B8C-8AFF-1C2D0BEC168D}" type="slidenum">
              <a:rPr lang="en-US" sz="800" smtClean="0"/>
              <a:pPr/>
              <a:t>6</a:t>
            </a:fld>
            <a:endParaRPr lang="en-US" sz="800" dirty="0"/>
          </a:p>
        </p:txBody>
      </p:sp>
    </p:spTree>
    <p:extLst>
      <p:ext uri="{BB962C8B-B14F-4D97-AF65-F5344CB8AC3E}">
        <p14:creationId xmlns:p14="http://schemas.microsoft.com/office/powerpoint/2010/main" val="20078400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1568450"/>
            <a:ext cx="6704013" cy="3770313"/>
          </a:xfrm>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4344C2BF-3839-4B8C-8AFF-1C2D0BEC168D}" type="slidenum">
              <a:rPr lang="en-US" sz="800" smtClean="0"/>
              <a:pPr/>
              <a:t>7</a:t>
            </a:fld>
            <a:endParaRPr lang="en-US" sz="800" dirty="0"/>
          </a:p>
        </p:txBody>
      </p:sp>
    </p:spTree>
    <p:extLst>
      <p:ext uri="{BB962C8B-B14F-4D97-AF65-F5344CB8AC3E}">
        <p14:creationId xmlns:p14="http://schemas.microsoft.com/office/powerpoint/2010/main" val="24723904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1568450"/>
            <a:ext cx="6704013" cy="3770313"/>
          </a:xfrm>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4344C2BF-3839-4B8C-8AFF-1C2D0BEC168D}" type="slidenum">
              <a:rPr lang="en-US" sz="800" smtClean="0"/>
              <a:pPr/>
              <a:t>8</a:t>
            </a:fld>
            <a:endParaRPr lang="en-US" sz="800" dirty="0"/>
          </a:p>
        </p:txBody>
      </p:sp>
    </p:spTree>
    <p:extLst>
      <p:ext uri="{BB962C8B-B14F-4D97-AF65-F5344CB8AC3E}">
        <p14:creationId xmlns:p14="http://schemas.microsoft.com/office/powerpoint/2010/main" val="20070890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1568450"/>
            <a:ext cx="6704013" cy="3770313"/>
          </a:xfrm>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4344C2BF-3839-4B8C-8AFF-1C2D0BEC168D}" type="slidenum">
              <a:rPr lang="en-US" sz="800" smtClean="0"/>
              <a:pPr/>
              <a:t>9</a:t>
            </a:fld>
            <a:endParaRPr lang="en-US" sz="800" dirty="0"/>
          </a:p>
        </p:txBody>
      </p:sp>
    </p:spTree>
    <p:extLst>
      <p:ext uri="{BB962C8B-B14F-4D97-AF65-F5344CB8AC3E}">
        <p14:creationId xmlns:p14="http://schemas.microsoft.com/office/powerpoint/2010/main" val="35962219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Cover Slide Digital">
    <p:bg>
      <p:bgPr>
        <a:solidFill>
          <a:schemeClr val="accent1"/>
        </a:solidFill>
        <a:effectLst/>
      </p:bgPr>
    </p:bg>
    <p:spTree>
      <p:nvGrpSpPr>
        <p:cNvPr id="1" name=""/>
        <p:cNvGrpSpPr/>
        <p:nvPr/>
      </p:nvGrpSpPr>
      <p:grpSpPr>
        <a:xfrm>
          <a:off x="0" y="0"/>
          <a:ext cx="0" cy="0"/>
          <a:chOff x="0" y="0"/>
          <a:chExt cx="0" cy="0"/>
        </a:xfrm>
      </p:grpSpPr>
      <p:sp>
        <p:nvSpPr>
          <p:cNvPr id="9" name="Rectangle 8"/>
          <p:cNvSpPr/>
          <p:nvPr userDrawn="1"/>
        </p:nvSpPr>
        <p:spPr>
          <a:xfrm>
            <a:off x="0" y="-12960"/>
            <a:ext cx="18288000" cy="10308167"/>
          </a:xfrm>
          <a:prstGeom prst="rect">
            <a:avLst/>
          </a:prstGeom>
          <a:gradFill flip="none" rotWithShape="1">
            <a:gsLst>
              <a:gs pos="100000">
                <a:schemeClr val="bg1">
                  <a:lumMod val="75000"/>
                </a:schemeClr>
              </a:gs>
              <a:gs pos="0">
                <a:srgbClr val="FFFFFF"/>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endParaRPr>
          </a:p>
        </p:txBody>
      </p:sp>
      <p:sp>
        <p:nvSpPr>
          <p:cNvPr id="2" name="Title 1"/>
          <p:cNvSpPr>
            <a:spLocks noGrp="1"/>
          </p:cNvSpPr>
          <p:nvPr>
            <p:ph type="ctrTitle"/>
          </p:nvPr>
        </p:nvSpPr>
        <p:spPr bwMode="white">
          <a:xfrm>
            <a:off x="1272096" y="4273869"/>
            <a:ext cx="10135566" cy="1152262"/>
          </a:xfrm>
        </p:spPr>
        <p:txBody>
          <a:bodyPr anchor="b">
            <a:normAutofit/>
          </a:bodyPr>
          <a:lstStyle>
            <a:lvl1pPr>
              <a:defRPr sz="5400">
                <a:solidFill>
                  <a:schemeClr val="accent3"/>
                </a:solidFill>
              </a:defRPr>
            </a:lvl1pPr>
          </a:lstStyle>
          <a:p>
            <a:r>
              <a:rPr lang="en-US" dirty="0" smtClean="0"/>
              <a:t>Click to edit Master title style</a:t>
            </a:r>
            <a:endParaRPr lang="en-US" dirty="0"/>
          </a:p>
        </p:txBody>
      </p:sp>
      <p:sp>
        <p:nvSpPr>
          <p:cNvPr id="3" name="Subtitle 2"/>
          <p:cNvSpPr>
            <a:spLocks noGrp="1"/>
          </p:cNvSpPr>
          <p:nvPr>
            <p:ph type="subTitle" idx="1"/>
          </p:nvPr>
        </p:nvSpPr>
        <p:spPr bwMode="white">
          <a:xfrm>
            <a:off x="1272096" y="5559911"/>
            <a:ext cx="10145204" cy="924489"/>
          </a:xfrm>
        </p:spPr>
        <p:txBody>
          <a:bodyPr/>
          <a:lstStyle>
            <a:lvl1pPr marL="0" indent="0" algn="l">
              <a:buNone/>
              <a:defRPr sz="3200" cap="all">
                <a:solidFill>
                  <a:schemeClr val="tx1"/>
                </a:solidFill>
                <a:latin typeface="Century Gothic"/>
              </a:defRPr>
            </a:lvl1pPr>
            <a:lvl2pPr marL="816422" indent="0" algn="ctr">
              <a:buNone/>
              <a:defRPr>
                <a:solidFill>
                  <a:schemeClr val="tx1">
                    <a:tint val="75000"/>
                  </a:schemeClr>
                </a:solidFill>
              </a:defRPr>
            </a:lvl2pPr>
            <a:lvl3pPr marL="1632844" indent="0" algn="ctr">
              <a:buNone/>
              <a:defRPr>
                <a:solidFill>
                  <a:schemeClr val="tx1">
                    <a:tint val="75000"/>
                  </a:schemeClr>
                </a:solidFill>
              </a:defRPr>
            </a:lvl3pPr>
            <a:lvl4pPr marL="2449266" indent="0" algn="ctr">
              <a:buNone/>
              <a:defRPr>
                <a:solidFill>
                  <a:schemeClr val="tx1">
                    <a:tint val="75000"/>
                  </a:schemeClr>
                </a:solidFill>
              </a:defRPr>
            </a:lvl4pPr>
            <a:lvl5pPr marL="3265688" indent="0" algn="ctr">
              <a:buNone/>
              <a:defRPr>
                <a:solidFill>
                  <a:schemeClr val="tx1">
                    <a:tint val="75000"/>
                  </a:schemeClr>
                </a:solidFill>
              </a:defRPr>
            </a:lvl5pPr>
            <a:lvl6pPr marL="4082110" indent="0" algn="ctr">
              <a:buNone/>
              <a:defRPr>
                <a:solidFill>
                  <a:schemeClr val="tx1">
                    <a:tint val="75000"/>
                  </a:schemeClr>
                </a:solidFill>
              </a:defRPr>
            </a:lvl6pPr>
            <a:lvl7pPr marL="4898532" indent="0" algn="ctr">
              <a:buNone/>
              <a:defRPr>
                <a:solidFill>
                  <a:schemeClr val="tx1">
                    <a:tint val="75000"/>
                  </a:schemeClr>
                </a:solidFill>
              </a:defRPr>
            </a:lvl7pPr>
            <a:lvl8pPr marL="5714954" indent="0" algn="ctr">
              <a:buNone/>
              <a:defRPr>
                <a:solidFill>
                  <a:schemeClr val="tx1">
                    <a:tint val="75000"/>
                  </a:schemeClr>
                </a:solidFill>
              </a:defRPr>
            </a:lvl8pPr>
            <a:lvl9pPr marL="6531376" indent="0" algn="ctr">
              <a:buNone/>
              <a:defRPr>
                <a:solidFill>
                  <a:schemeClr val="tx1">
                    <a:tint val="75000"/>
                  </a:schemeClr>
                </a:solidFill>
              </a:defRPr>
            </a:lvl9pPr>
          </a:lstStyle>
          <a:p>
            <a:r>
              <a:rPr lang="en-US" dirty="0" smtClean="0"/>
              <a:t>Click to edit Master subtitle style</a:t>
            </a:r>
            <a:endParaRPr lang="en-US" dirty="0"/>
          </a:p>
        </p:txBody>
      </p:sp>
      <p:sp>
        <p:nvSpPr>
          <p:cNvPr id="16" name="Text Placeholder 15"/>
          <p:cNvSpPr>
            <a:spLocks noGrp="1"/>
          </p:cNvSpPr>
          <p:nvPr>
            <p:ph type="body" sz="quarter" idx="14" hasCustomPrompt="1"/>
          </p:nvPr>
        </p:nvSpPr>
        <p:spPr bwMode="white">
          <a:xfrm>
            <a:off x="1272096" y="2540958"/>
            <a:ext cx="10126154" cy="425564"/>
          </a:xfrm>
        </p:spPr>
        <p:txBody>
          <a:bodyPr/>
          <a:lstStyle>
            <a:lvl1pPr marL="0" indent="0">
              <a:buNone/>
              <a:defRPr sz="2000" baseline="0">
                <a:solidFill>
                  <a:schemeClr val="tx1"/>
                </a:solidFill>
              </a:defRPr>
            </a:lvl1pPr>
            <a:lvl2pPr marL="816422" indent="0">
              <a:buNone/>
              <a:defRPr sz="2000">
                <a:solidFill>
                  <a:srgbClr val="FFFFFF"/>
                </a:solidFill>
              </a:defRPr>
            </a:lvl2pPr>
            <a:lvl3pPr marL="1632844" indent="0">
              <a:buNone/>
              <a:defRPr sz="1600">
                <a:solidFill>
                  <a:srgbClr val="FFFFFF"/>
                </a:solidFill>
              </a:defRPr>
            </a:lvl3pPr>
            <a:lvl4pPr marL="2449266" indent="0">
              <a:buNone/>
              <a:defRPr sz="1200">
                <a:solidFill>
                  <a:srgbClr val="FFFFFF"/>
                </a:solidFill>
              </a:defRPr>
            </a:lvl4pPr>
            <a:lvl5pPr marL="3265688" indent="0">
              <a:buNone/>
              <a:defRPr sz="1200">
                <a:solidFill>
                  <a:srgbClr val="FFFFFF"/>
                </a:solidFill>
              </a:defRPr>
            </a:lvl5pPr>
          </a:lstStyle>
          <a:p>
            <a:pPr lvl="0"/>
            <a:r>
              <a:rPr lang="en-US" dirty="0" smtClean="0"/>
              <a:t>MONTH XX 2013</a:t>
            </a:r>
          </a:p>
        </p:txBody>
      </p:sp>
    </p:spTree>
    <p:extLst>
      <p:ext uri="{BB962C8B-B14F-4D97-AF65-F5344CB8AC3E}">
        <p14:creationId xmlns:p14="http://schemas.microsoft.com/office/powerpoint/2010/main" val="3306377239"/>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Title, Copy and Imag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14400" y="898276"/>
            <a:ext cx="8229600" cy="633642"/>
          </a:xfrm>
        </p:spPr>
        <p:txBody>
          <a:bodyPr/>
          <a:lstStyle/>
          <a:p>
            <a:r>
              <a:rPr lang="en-US" dirty="0" smtClean="0"/>
              <a:t>Click to edit Master style</a:t>
            </a:r>
            <a:endParaRPr lang="en-US" dirty="0"/>
          </a:p>
        </p:txBody>
      </p:sp>
      <p:sp>
        <p:nvSpPr>
          <p:cNvPr id="3" name="Content Placeholder 2"/>
          <p:cNvSpPr>
            <a:spLocks noGrp="1"/>
          </p:cNvSpPr>
          <p:nvPr>
            <p:ph idx="1"/>
          </p:nvPr>
        </p:nvSpPr>
        <p:spPr>
          <a:xfrm>
            <a:off x="914400" y="2413883"/>
            <a:ext cx="8229600" cy="6814783"/>
          </a:xfrm>
        </p:spPr>
        <p:txBody>
          <a:bodyPr/>
          <a:lstStyle>
            <a:lvl1pPr>
              <a:defRPr sz="2800"/>
            </a:lvl1pPr>
            <a:lvl2pPr>
              <a:defRPr sz="2800"/>
            </a:lvl2pPr>
            <a:lvl3pPr>
              <a:defRPr sz="2800"/>
            </a:lvl3pPr>
            <a:lvl4pPr>
              <a:defRPr sz="2800"/>
            </a:lvl4pPr>
            <a:lvl5pPr>
              <a:defRPr sz="2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5"/>
          <p:cNvSpPr>
            <a:spLocks noGrp="1"/>
          </p:cNvSpPr>
          <p:nvPr>
            <p:ph type="sldNum" sz="quarter" idx="12"/>
          </p:nvPr>
        </p:nvSpPr>
        <p:spPr/>
        <p:txBody>
          <a:bodyPr/>
          <a:lstStyle/>
          <a:p>
            <a:fld id="{BD24007E-3925-E74C-A90B-515138799913}" type="slidenum">
              <a:rPr lang="en-US" smtClean="0"/>
              <a:t>‹#›</a:t>
            </a:fld>
            <a:endParaRPr lang="en-US"/>
          </a:p>
        </p:txBody>
      </p:sp>
      <p:sp>
        <p:nvSpPr>
          <p:cNvPr id="5" name="Picture Placeholder 6"/>
          <p:cNvSpPr>
            <a:spLocks noGrp="1"/>
          </p:cNvSpPr>
          <p:nvPr>
            <p:ph type="pic" sz="quarter" idx="13" hasCustomPrompt="1"/>
          </p:nvPr>
        </p:nvSpPr>
        <p:spPr>
          <a:xfrm>
            <a:off x="10414231" y="1002182"/>
            <a:ext cx="6883424" cy="8330390"/>
          </a:xfrm>
        </p:spPr>
        <p:txBody>
          <a:bodyPr anchor="ctr"/>
          <a:lstStyle>
            <a:lvl1pPr marL="0" indent="0" algn="ctr">
              <a:buNone/>
              <a:defRPr sz="3600" baseline="0"/>
            </a:lvl1pPr>
          </a:lstStyle>
          <a:p>
            <a:r>
              <a:rPr lang="en-US" dirty="0" smtClean="0"/>
              <a:t>Click to Add Photo</a:t>
            </a:r>
            <a:endParaRPr lang="en-US" dirty="0"/>
          </a:p>
        </p:txBody>
      </p:sp>
      <p:sp>
        <p:nvSpPr>
          <p:cNvPr id="7" name="Text Placeholder 8"/>
          <p:cNvSpPr>
            <a:spLocks noGrp="1"/>
          </p:cNvSpPr>
          <p:nvPr>
            <p:ph type="body" sz="quarter" idx="16" hasCustomPrompt="1"/>
          </p:nvPr>
        </p:nvSpPr>
        <p:spPr>
          <a:xfrm>
            <a:off x="914400" y="1588362"/>
            <a:ext cx="8229600" cy="492125"/>
          </a:xfrm>
        </p:spPr>
        <p:txBody>
          <a:bodyPr/>
          <a:lstStyle>
            <a:lvl1pPr marL="0" indent="0">
              <a:buNone/>
              <a:defRPr sz="2800" cap="all" baseline="0">
                <a:solidFill>
                  <a:srgbClr val="3F3F3F"/>
                </a:solidFill>
                <a:latin typeface="Century Gothic"/>
              </a:defRPr>
            </a:lvl1pPr>
            <a:lvl2pPr marL="685800" indent="0">
              <a:buNone/>
              <a:defRPr sz="2400"/>
            </a:lvl2pPr>
            <a:lvl3pPr marL="1600200" indent="0">
              <a:buNone/>
              <a:defRPr sz="2400"/>
            </a:lvl3pPr>
            <a:lvl4pPr marL="2514600" indent="0">
              <a:buNone/>
              <a:defRPr sz="2400"/>
            </a:lvl4pPr>
            <a:lvl5pPr marL="3429000" indent="0">
              <a:buNone/>
              <a:defRPr sz="2400"/>
            </a:lvl5pPr>
          </a:lstStyle>
          <a:p>
            <a:pPr lvl="0"/>
            <a:r>
              <a:rPr lang="en-US" dirty="0" smtClean="0"/>
              <a:t>subtitle</a:t>
            </a:r>
          </a:p>
        </p:txBody>
      </p:sp>
    </p:spTree>
    <p:extLst>
      <p:ext uri="{BB962C8B-B14F-4D97-AF65-F5344CB8AC3E}">
        <p14:creationId xmlns:p14="http://schemas.microsoft.com/office/powerpoint/2010/main" val="381113035"/>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nd Cop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lvl1pPr>
              <a:defRPr sz="2800"/>
            </a:lvl1pPr>
            <a:lvl2pPr>
              <a:defRPr sz="2800"/>
            </a:lvl2pPr>
            <a:lvl3pPr>
              <a:defRPr sz="2800"/>
            </a:lvl3pPr>
            <a:lvl4pPr>
              <a:defRPr sz="2800"/>
            </a:lvl4pPr>
            <a:lvl5pPr>
              <a:defRPr sz="2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5"/>
          <p:cNvSpPr>
            <a:spLocks noGrp="1"/>
          </p:cNvSpPr>
          <p:nvPr>
            <p:ph type="sldNum" sz="quarter" idx="12"/>
          </p:nvPr>
        </p:nvSpPr>
        <p:spPr/>
        <p:txBody>
          <a:bodyPr/>
          <a:lstStyle/>
          <a:p>
            <a:fld id="{BD24007E-3925-E74C-A90B-515138799913}" type="slidenum">
              <a:rPr lang="en-US" smtClean="0"/>
              <a:t>‹#›</a:t>
            </a:fld>
            <a:endParaRPr lang="en-US"/>
          </a:p>
        </p:txBody>
      </p:sp>
      <p:sp>
        <p:nvSpPr>
          <p:cNvPr id="5" name="Text Placeholder 8"/>
          <p:cNvSpPr>
            <a:spLocks noGrp="1"/>
          </p:cNvSpPr>
          <p:nvPr>
            <p:ph type="body" sz="quarter" idx="16" hasCustomPrompt="1"/>
          </p:nvPr>
        </p:nvSpPr>
        <p:spPr>
          <a:xfrm>
            <a:off x="914400" y="1588362"/>
            <a:ext cx="15773400" cy="492125"/>
          </a:xfrm>
        </p:spPr>
        <p:txBody>
          <a:bodyPr/>
          <a:lstStyle>
            <a:lvl1pPr marL="0" indent="0">
              <a:buNone/>
              <a:defRPr sz="2800" cap="all" baseline="0">
                <a:solidFill>
                  <a:srgbClr val="3F3F3F"/>
                </a:solidFill>
                <a:latin typeface="Century Gothic"/>
              </a:defRPr>
            </a:lvl1pPr>
            <a:lvl2pPr marL="685800" indent="0">
              <a:buNone/>
              <a:defRPr sz="2400"/>
            </a:lvl2pPr>
            <a:lvl3pPr marL="1600200" indent="0">
              <a:buNone/>
              <a:defRPr sz="2400"/>
            </a:lvl3pPr>
            <a:lvl4pPr marL="2514600" indent="0">
              <a:buNone/>
              <a:defRPr sz="2400"/>
            </a:lvl4pPr>
            <a:lvl5pPr marL="3429000" indent="0">
              <a:buNone/>
              <a:defRPr sz="2400"/>
            </a:lvl5pPr>
          </a:lstStyle>
          <a:p>
            <a:pPr lvl="0"/>
            <a:r>
              <a:rPr lang="en-US" dirty="0" smtClean="0"/>
              <a:t>subtitle</a:t>
            </a:r>
          </a:p>
        </p:txBody>
      </p:sp>
    </p:spTree>
    <p:extLst>
      <p:ext uri="{BB962C8B-B14F-4D97-AF65-F5344CB8AC3E}">
        <p14:creationId xmlns:p14="http://schemas.microsoft.com/office/powerpoint/2010/main" val="2817159973"/>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userDrawn="1">
  <p:cSld name="Blue Divi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159248"/>
            <a:ext cx="18288000" cy="1714500"/>
          </a:xfrm>
        </p:spPr>
        <p:txBody>
          <a:bodyPr anchor="ctr">
            <a:noAutofit/>
          </a:bodyPr>
          <a:lstStyle>
            <a:lvl1pPr algn="ctr">
              <a:lnSpc>
                <a:spcPct val="90000"/>
              </a:lnSpc>
              <a:defRPr sz="6000" cap="none" baseline="0">
                <a:solidFill>
                  <a:srgbClr val="FFFFFF"/>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4242040821"/>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4400" y="898276"/>
            <a:ext cx="15773400" cy="633642"/>
          </a:xfrm>
          <a:prstGeom prst="rect">
            <a:avLst/>
          </a:prstGeom>
        </p:spPr>
        <p:txBody>
          <a:bodyPr vert="horz" lIns="0" tIns="0" rIns="0" bIns="0" rtlCol="0" anchor="t">
            <a:noAutofit/>
          </a:bodyPr>
          <a:lstStyle/>
          <a:p>
            <a:r>
              <a:rPr lang="en-US" smtClean="0"/>
              <a:t>Click to edit Master title style</a:t>
            </a:r>
            <a:endParaRPr lang="en-US" dirty="0"/>
          </a:p>
        </p:txBody>
      </p:sp>
      <p:sp>
        <p:nvSpPr>
          <p:cNvPr id="3" name="Text Placeholder 2"/>
          <p:cNvSpPr>
            <a:spLocks noGrp="1"/>
          </p:cNvSpPr>
          <p:nvPr>
            <p:ph type="body" idx="1"/>
          </p:nvPr>
        </p:nvSpPr>
        <p:spPr>
          <a:xfrm>
            <a:off x="914400" y="2794000"/>
            <a:ext cx="15780192" cy="6434666"/>
          </a:xfrm>
          <a:prstGeom prst="rect">
            <a:avLst/>
          </a:prstGeom>
        </p:spPr>
        <p:txBody>
          <a:bodyPr vert="horz" lIns="0" tIns="0" rIns="0" bIns="0" rtlCol="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Slide Number Placeholder 5"/>
          <p:cNvSpPr>
            <a:spLocks noGrp="1"/>
          </p:cNvSpPr>
          <p:nvPr>
            <p:ph type="sldNum" sz="quarter" idx="4"/>
          </p:nvPr>
        </p:nvSpPr>
        <p:spPr>
          <a:xfrm>
            <a:off x="17080060" y="9496531"/>
            <a:ext cx="916203" cy="547688"/>
          </a:xfrm>
          <a:prstGeom prst="rect">
            <a:avLst/>
          </a:prstGeom>
        </p:spPr>
        <p:txBody>
          <a:bodyPr vert="horz" lIns="0" tIns="0" rIns="0" bIns="0" rtlCol="0" anchor="b" anchorCtr="0"/>
          <a:lstStyle>
            <a:lvl1pPr algn="r">
              <a:defRPr sz="1400">
                <a:solidFill>
                  <a:schemeClr val="tx1">
                    <a:tint val="75000"/>
                  </a:schemeClr>
                </a:solidFill>
                <a:latin typeface="Century Gothic"/>
              </a:defRPr>
            </a:lvl1pPr>
          </a:lstStyle>
          <a:p>
            <a:fld id="{BD24007E-3925-E74C-A90B-515138799913}" type="slidenum">
              <a:rPr lang="en-US" smtClean="0"/>
              <a:pPr/>
              <a:t>‹#›</a:t>
            </a:fld>
            <a:endParaRPr lang="en-US" dirty="0"/>
          </a:p>
        </p:txBody>
      </p:sp>
    </p:spTree>
    <p:extLst>
      <p:ext uri="{BB962C8B-B14F-4D97-AF65-F5344CB8AC3E}">
        <p14:creationId xmlns:p14="http://schemas.microsoft.com/office/powerpoint/2010/main" val="2487132668"/>
      </p:ext>
    </p:extLst>
  </p:cSld>
  <p:clrMap bg1="lt1" tx1="dk1" bg2="lt2" tx2="dk2" accent1="accent1" accent2="accent2" accent3="accent3" accent4="accent4" accent5="accent5" accent6="accent6" hlink="hlink" folHlink="folHlink"/>
  <p:sldLayoutIdLst>
    <p:sldLayoutId id="2147483950" r:id="rId1"/>
    <p:sldLayoutId id="2147483951" r:id="rId2"/>
    <p:sldLayoutId id="2147483952" r:id="rId3"/>
    <p:sldLayoutId id="2147483953" r:id="rId4"/>
  </p:sldLayoutIdLst>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1" nodeType="after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par>
                          <p:cTn id="7" fill="hold">
                            <p:stCondLst>
                              <p:cond delay="0"/>
                            </p:stCondLst>
                            <p:childTnLst>
                              <p:par>
                                <p:cTn id="8" presetID="1" presetClass="exit" presetSubtype="0" fill="hold" grpId="0" nodeType="afterEffect">
                                  <p:stCondLst>
                                    <p:cond delay="0"/>
                                  </p:stCondLst>
                                  <p:childTnLst>
                                    <p:set>
                                      <p:cBhvr>
                                        <p:cTn id="9"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p:hf hdr="0" ftr="0" dt="0"/>
  <p:txStyles>
    <p:titleStyle>
      <a:lvl1pPr algn="l" defTabSz="816422" rtl="0" eaLnBrk="1" latinLnBrk="0" hangingPunct="1">
        <a:lnSpc>
          <a:spcPct val="85000"/>
        </a:lnSpc>
        <a:spcBef>
          <a:spcPct val="0"/>
        </a:spcBef>
        <a:buNone/>
        <a:defRPr sz="5000" kern="1200">
          <a:solidFill>
            <a:schemeClr val="accent3"/>
          </a:solidFill>
          <a:latin typeface="Century Gothic"/>
          <a:ea typeface="+mj-ea"/>
          <a:cs typeface="+mj-cs"/>
        </a:defRPr>
      </a:lvl1pPr>
    </p:titleStyle>
    <p:bodyStyle>
      <a:lvl1pPr marL="344488" indent="-344488" algn="l" defTabSz="816422" rtl="0" eaLnBrk="1" latinLnBrk="0" hangingPunct="1">
        <a:lnSpc>
          <a:spcPct val="100000"/>
        </a:lnSpc>
        <a:spcBef>
          <a:spcPts val="0"/>
        </a:spcBef>
        <a:spcAft>
          <a:spcPts val="1200"/>
        </a:spcAft>
        <a:buClr>
          <a:schemeClr val="tx1"/>
        </a:buClr>
        <a:buFont typeface="Arial"/>
        <a:buChar char="•"/>
        <a:defRPr sz="2800" kern="1200">
          <a:solidFill>
            <a:schemeClr val="tx1"/>
          </a:solidFill>
          <a:latin typeface="Century Gothic"/>
          <a:ea typeface="+mn-ea"/>
          <a:cs typeface="+mn-cs"/>
        </a:defRPr>
      </a:lvl1pPr>
      <a:lvl2pPr marL="623888" indent="-277813" algn="l" defTabSz="816422" rtl="0" eaLnBrk="1" latinLnBrk="0" hangingPunct="1">
        <a:lnSpc>
          <a:spcPct val="100000"/>
        </a:lnSpc>
        <a:spcBef>
          <a:spcPts val="0"/>
        </a:spcBef>
        <a:spcAft>
          <a:spcPts val="1200"/>
        </a:spcAft>
        <a:buFont typeface="Arial"/>
        <a:buChar char="•"/>
        <a:defRPr sz="2400" kern="1200">
          <a:solidFill>
            <a:schemeClr val="tx1"/>
          </a:solidFill>
          <a:latin typeface="Century Gothic"/>
          <a:ea typeface="+mn-ea"/>
          <a:cs typeface="+mn-cs"/>
        </a:defRPr>
      </a:lvl2pPr>
      <a:lvl3pPr marL="854075" indent="-230188" algn="l" defTabSz="816422" rtl="0" eaLnBrk="1" latinLnBrk="0" hangingPunct="1">
        <a:lnSpc>
          <a:spcPct val="100000"/>
        </a:lnSpc>
        <a:spcBef>
          <a:spcPts val="0"/>
        </a:spcBef>
        <a:spcAft>
          <a:spcPts val="1200"/>
        </a:spcAft>
        <a:buFont typeface="Arial"/>
        <a:buChar char="•"/>
        <a:defRPr sz="2000" kern="1200">
          <a:solidFill>
            <a:schemeClr val="tx1"/>
          </a:solidFill>
          <a:latin typeface="Century Gothic"/>
          <a:ea typeface="+mn-ea"/>
          <a:cs typeface="+mn-cs"/>
        </a:defRPr>
      </a:lvl3pPr>
      <a:lvl4pPr marL="1085850" indent="-231775" algn="l" defTabSz="816422" rtl="0" eaLnBrk="1" latinLnBrk="0" hangingPunct="1">
        <a:lnSpc>
          <a:spcPct val="100000"/>
        </a:lnSpc>
        <a:spcBef>
          <a:spcPts val="0"/>
        </a:spcBef>
        <a:spcAft>
          <a:spcPts val="1200"/>
        </a:spcAft>
        <a:buFont typeface="Arial"/>
        <a:buChar char="•"/>
        <a:defRPr sz="1800" kern="1200">
          <a:solidFill>
            <a:schemeClr val="tx1"/>
          </a:solidFill>
          <a:latin typeface="Century Gothic"/>
          <a:ea typeface="+mn-ea"/>
          <a:cs typeface="+mn-cs"/>
        </a:defRPr>
      </a:lvl4pPr>
      <a:lvl5pPr marL="1258888" indent="-173038" algn="l" defTabSz="816422" rtl="0" eaLnBrk="1" latinLnBrk="0" hangingPunct="1">
        <a:lnSpc>
          <a:spcPct val="100000"/>
        </a:lnSpc>
        <a:spcBef>
          <a:spcPts val="0"/>
        </a:spcBef>
        <a:spcAft>
          <a:spcPts val="1200"/>
        </a:spcAft>
        <a:buFont typeface="Arial"/>
        <a:buChar char="•"/>
        <a:defRPr sz="1400" kern="1200">
          <a:solidFill>
            <a:schemeClr val="tx1"/>
          </a:solidFill>
          <a:latin typeface="Century Gothic"/>
          <a:ea typeface="+mn-ea"/>
          <a:cs typeface="+mn-cs"/>
        </a:defRPr>
      </a:lvl5pPr>
      <a:lvl6pPr marL="4490321" indent="-408211" algn="l" defTabSz="816422" rtl="0" eaLnBrk="1" latinLnBrk="0" hangingPunct="1">
        <a:spcBef>
          <a:spcPct val="20000"/>
        </a:spcBef>
        <a:buFont typeface="Arial"/>
        <a:buChar char="•"/>
        <a:defRPr sz="3600" kern="1200">
          <a:solidFill>
            <a:schemeClr val="tx1"/>
          </a:solidFill>
          <a:latin typeface="+mn-lt"/>
          <a:ea typeface="+mn-ea"/>
          <a:cs typeface="+mn-cs"/>
        </a:defRPr>
      </a:lvl6pPr>
      <a:lvl7pPr marL="5306743" indent="-408211" algn="l" defTabSz="816422" rtl="0" eaLnBrk="1" latinLnBrk="0" hangingPunct="1">
        <a:spcBef>
          <a:spcPct val="20000"/>
        </a:spcBef>
        <a:buFont typeface="Arial"/>
        <a:buChar char="•"/>
        <a:defRPr sz="3600" kern="1200">
          <a:solidFill>
            <a:schemeClr val="tx1"/>
          </a:solidFill>
          <a:latin typeface="+mn-lt"/>
          <a:ea typeface="+mn-ea"/>
          <a:cs typeface="+mn-cs"/>
        </a:defRPr>
      </a:lvl7pPr>
      <a:lvl8pPr marL="6123165" indent="-408211" algn="l" defTabSz="816422" rtl="0" eaLnBrk="1" latinLnBrk="0" hangingPunct="1">
        <a:spcBef>
          <a:spcPct val="20000"/>
        </a:spcBef>
        <a:buFont typeface="Arial"/>
        <a:buChar char="•"/>
        <a:defRPr sz="3600" kern="1200">
          <a:solidFill>
            <a:schemeClr val="tx1"/>
          </a:solidFill>
          <a:latin typeface="+mn-lt"/>
          <a:ea typeface="+mn-ea"/>
          <a:cs typeface="+mn-cs"/>
        </a:defRPr>
      </a:lvl8pPr>
      <a:lvl9pPr marL="6939587" indent="-408211" algn="l" defTabSz="816422" rtl="0" eaLnBrk="1" latinLnBrk="0" hangingPunct="1">
        <a:spcBef>
          <a:spcPct val="20000"/>
        </a:spcBef>
        <a:buFont typeface="Arial"/>
        <a:buChar char="•"/>
        <a:defRPr sz="3600" kern="1200">
          <a:solidFill>
            <a:schemeClr val="tx1"/>
          </a:solidFill>
          <a:latin typeface="+mn-lt"/>
          <a:ea typeface="+mn-ea"/>
          <a:cs typeface="+mn-cs"/>
        </a:defRPr>
      </a:lvl9pPr>
    </p:bodyStyle>
    <p:otherStyle>
      <a:defPPr>
        <a:defRPr lang="en-US"/>
      </a:defPPr>
      <a:lvl1pPr marL="0" algn="l" defTabSz="816422" rtl="0" eaLnBrk="1" latinLnBrk="0" hangingPunct="1">
        <a:defRPr sz="3200" kern="1200">
          <a:solidFill>
            <a:schemeClr val="tx1"/>
          </a:solidFill>
          <a:latin typeface="+mn-lt"/>
          <a:ea typeface="+mn-ea"/>
          <a:cs typeface="+mn-cs"/>
        </a:defRPr>
      </a:lvl1pPr>
      <a:lvl2pPr marL="816422" algn="l" defTabSz="816422" rtl="0" eaLnBrk="1" latinLnBrk="0" hangingPunct="1">
        <a:defRPr sz="3200" kern="1200">
          <a:solidFill>
            <a:schemeClr val="tx1"/>
          </a:solidFill>
          <a:latin typeface="+mn-lt"/>
          <a:ea typeface="+mn-ea"/>
          <a:cs typeface="+mn-cs"/>
        </a:defRPr>
      </a:lvl2pPr>
      <a:lvl3pPr marL="1632844" algn="l" defTabSz="816422" rtl="0" eaLnBrk="1" latinLnBrk="0" hangingPunct="1">
        <a:defRPr sz="3200" kern="1200">
          <a:solidFill>
            <a:schemeClr val="tx1"/>
          </a:solidFill>
          <a:latin typeface="+mn-lt"/>
          <a:ea typeface="+mn-ea"/>
          <a:cs typeface="+mn-cs"/>
        </a:defRPr>
      </a:lvl3pPr>
      <a:lvl4pPr marL="2449266" algn="l" defTabSz="816422" rtl="0" eaLnBrk="1" latinLnBrk="0" hangingPunct="1">
        <a:defRPr sz="3200" kern="1200">
          <a:solidFill>
            <a:schemeClr val="tx1"/>
          </a:solidFill>
          <a:latin typeface="+mn-lt"/>
          <a:ea typeface="+mn-ea"/>
          <a:cs typeface="+mn-cs"/>
        </a:defRPr>
      </a:lvl4pPr>
      <a:lvl5pPr marL="3265688" algn="l" defTabSz="816422" rtl="0" eaLnBrk="1" latinLnBrk="0" hangingPunct="1">
        <a:defRPr sz="3200" kern="1200">
          <a:solidFill>
            <a:schemeClr val="tx1"/>
          </a:solidFill>
          <a:latin typeface="+mn-lt"/>
          <a:ea typeface="+mn-ea"/>
          <a:cs typeface="+mn-cs"/>
        </a:defRPr>
      </a:lvl5pPr>
      <a:lvl6pPr marL="4082110" algn="l" defTabSz="816422" rtl="0" eaLnBrk="1" latinLnBrk="0" hangingPunct="1">
        <a:defRPr sz="3200" kern="1200">
          <a:solidFill>
            <a:schemeClr val="tx1"/>
          </a:solidFill>
          <a:latin typeface="+mn-lt"/>
          <a:ea typeface="+mn-ea"/>
          <a:cs typeface="+mn-cs"/>
        </a:defRPr>
      </a:lvl6pPr>
      <a:lvl7pPr marL="4898532" algn="l" defTabSz="816422" rtl="0" eaLnBrk="1" latinLnBrk="0" hangingPunct="1">
        <a:defRPr sz="3200" kern="1200">
          <a:solidFill>
            <a:schemeClr val="tx1"/>
          </a:solidFill>
          <a:latin typeface="+mn-lt"/>
          <a:ea typeface="+mn-ea"/>
          <a:cs typeface="+mn-cs"/>
        </a:defRPr>
      </a:lvl7pPr>
      <a:lvl8pPr marL="5714954" algn="l" defTabSz="816422" rtl="0" eaLnBrk="1" latinLnBrk="0" hangingPunct="1">
        <a:defRPr sz="3200" kern="1200">
          <a:solidFill>
            <a:schemeClr val="tx1"/>
          </a:solidFill>
          <a:latin typeface="+mn-lt"/>
          <a:ea typeface="+mn-ea"/>
          <a:cs typeface="+mn-cs"/>
        </a:defRPr>
      </a:lvl8pPr>
      <a:lvl9pPr marL="6531376" algn="l" defTabSz="816422" rtl="0" eaLnBrk="1" latinLnBrk="0" hangingPunct="1">
        <a:defRPr sz="32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5.png"/><Relationship Id="rId18" Type="http://schemas.openxmlformats.org/officeDocument/2006/relationships/image" Target="../media/image40.png"/><Relationship Id="rId3" Type="http://schemas.openxmlformats.org/officeDocument/2006/relationships/image" Target="../media/image25.png"/><Relationship Id="rId7" Type="http://schemas.openxmlformats.org/officeDocument/2006/relationships/image" Target="../media/image29.png"/><Relationship Id="rId12" Type="http://schemas.openxmlformats.org/officeDocument/2006/relationships/image" Target="../media/image34.png"/><Relationship Id="rId17" Type="http://schemas.openxmlformats.org/officeDocument/2006/relationships/image" Target="../media/image39.png"/><Relationship Id="rId2" Type="http://schemas.openxmlformats.org/officeDocument/2006/relationships/notesSlide" Target="../notesSlides/notesSlide17.xml"/><Relationship Id="rId16" Type="http://schemas.openxmlformats.org/officeDocument/2006/relationships/image" Target="../media/image38.png"/><Relationship Id="rId20" Type="http://schemas.openxmlformats.org/officeDocument/2006/relationships/image" Target="../media/image42.png"/><Relationship Id="rId1" Type="http://schemas.openxmlformats.org/officeDocument/2006/relationships/slideLayout" Target="../slideLayouts/slideLayout2.xml"/><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png"/><Relationship Id="rId15" Type="http://schemas.openxmlformats.org/officeDocument/2006/relationships/image" Target="../media/image37.png"/><Relationship Id="rId10" Type="http://schemas.openxmlformats.org/officeDocument/2006/relationships/image" Target="../media/image32.png"/><Relationship Id="rId19" Type="http://schemas.openxmlformats.org/officeDocument/2006/relationships/image" Target="../media/image41.png"/><Relationship Id="rId4" Type="http://schemas.openxmlformats.org/officeDocument/2006/relationships/image" Target="../media/image26.png"/><Relationship Id="rId9" Type="http://schemas.openxmlformats.org/officeDocument/2006/relationships/image" Target="../media/image31.png"/><Relationship Id="rId14" Type="http://schemas.openxmlformats.org/officeDocument/2006/relationships/image" Target="../media/image36.png"/></Relationships>
</file>

<file path=ppt/slides/_rels/slide1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1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5.png"/><Relationship Id="rId4" Type="http://schemas.openxmlformats.org/officeDocument/2006/relationships/image" Target="../media/image50.png"/></Relationships>
</file>

<file path=ppt/slides/_rels/slide2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8" Type="http://schemas.openxmlformats.org/officeDocument/2006/relationships/hyperlink" Target="https://developers.google.com/edu/python/" TargetMode="External"/><Relationship Id="rId13" Type="http://schemas.openxmlformats.org/officeDocument/2006/relationships/image" Target="../media/image2.png"/><Relationship Id="rId3" Type="http://schemas.openxmlformats.org/officeDocument/2006/relationships/hyperlink" Target="https://www.codeschool.com/courses/try-python" TargetMode="External"/><Relationship Id="rId7" Type="http://schemas.openxmlformats.org/officeDocument/2006/relationships/hyperlink" Target="http://www.learnpython.org/" TargetMode="External"/><Relationship Id="rId12" Type="http://schemas.openxmlformats.org/officeDocument/2006/relationships/hyperlink" Target="http://learnpythonthehardway.org/book/ex0.html"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hyperlink" Target="http://www.codecademy.com/en/tracks/python" TargetMode="External"/><Relationship Id="rId11" Type="http://schemas.openxmlformats.org/officeDocument/2006/relationships/hyperlink" Target="https://openhatch.org/wiki/Skillshare_intro_to_Python/Unit_1" TargetMode="External"/><Relationship Id="rId5" Type="http://schemas.openxmlformats.org/officeDocument/2006/relationships/hyperlink" Target="http://www.skillshare.com/classes/technology/Intro-to-programming-teach-yourself-Python-while-cheating-at-Scrabble/98731973" TargetMode="External"/><Relationship Id="rId10" Type="http://schemas.openxmlformats.org/officeDocument/2006/relationships/hyperlink" Target="https://www.coursera.org/course/interactivepython" TargetMode="External"/><Relationship Id="rId4" Type="http://schemas.openxmlformats.org/officeDocument/2006/relationships/hyperlink" Target="http://learnpythonthehardway.org/book/index.html" TargetMode="External"/><Relationship Id="rId9" Type="http://schemas.openxmlformats.org/officeDocument/2006/relationships/hyperlink" Target="https://www.coursera.org/course/pythonlearn" TargetMode="External"/></Relationships>
</file>

<file path=ppt/slides/_rels/slide24.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hyperlink" Target="http://tryr.codeschool.com/" TargetMode="External"/><Relationship Id="rId7" Type="http://schemas.openxmlformats.org/officeDocument/2006/relationships/image" Target="../media/image53.jpe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hyperlink" Target="http://www.rstudio.com/" TargetMode="External"/><Relationship Id="rId4" Type="http://schemas.openxmlformats.org/officeDocument/2006/relationships/hyperlink" Target="http://swirlstats.com/" TargetMode="External"/></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pn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4"/>
          </p:nvPr>
        </p:nvSpPr>
        <p:spPr>
          <a:xfrm>
            <a:off x="4743449" y="5884023"/>
            <a:ext cx="10126154" cy="425564"/>
          </a:xfrm>
        </p:spPr>
        <p:txBody>
          <a:bodyPr>
            <a:noAutofit/>
          </a:bodyPr>
          <a:lstStyle/>
          <a:p>
            <a:r>
              <a:rPr lang="en-US" sz="3200" i="1" dirty="0" smtClean="0"/>
              <a:t>For Fun and Profit!</a:t>
            </a:r>
            <a:endParaRPr lang="en-US" sz="3200" i="1" dirty="0"/>
          </a:p>
        </p:txBody>
      </p:sp>
      <p:sp>
        <p:nvSpPr>
          <p:cNvPr id="9" name="AutoShape 2" descr="data:image/jpeg;base64,/9j/4AAQSkZJRgABAQAAAQABAAD/2wCEAAkGBxIHBhUQEhQTFBUXFRgSGRgTFxIVFRQWIBcYFxobFRoYKCggGholGxUXJDEhJTUrLy4uFyAzODcsNygtLisBCgoKDg0OGhAQGzckHyU3LjQxNzU3NzQ0NC8rMTE0Ky40Nys3NTcsNC0sLDQsNzQ0NCw3NTcsLDQ3LCw0LCwsN//AABEIAKQBNAMBIgACEQEDEQH/xAAbAAEAAwEBAQEAAAAAAAAAAAAABQYHBAMCAf/EAEoQAAIBAgQBBgkHBwsFAAAAAAABAgMRBAUGEiEHMUFhcYETIjZRcnORsbIyNUKhwcLRFDRSYqKz4RUjJjdTgoOEkpPDFjNU8PH/xAAaAQEAAwEBAQAAAAAAAAAAAAAAAwQFBgEC/8QAKhEBAAICAQEGBQUAAAAAAAAAAAECAxEEEgUhIjFBgRMyUdHhUmGRobH/2gAMAwEAAhEDEQA/ANxAAAAAAAAAAAAAAAAAAAAAAAAAAAAAAAAAAAAAAAAAAAAAAAAAAAAAAAAAAAAAAAAAAAAAAAAAAAAAAAAAAAAAAAAAAAAAAAAAAAAAAAAAAAAAACJ1JnsMgwHhJLc29sYp2cn29CXSz2tZtOoeWtFY3KWBl2e5nmssGsRPfRoytbwdo7U+bdbx1fhzlXlm2Ibv4et/uVPxLdeHMxvqhUty4iddMt5BiWC1XjMDO8a85LzVH4RP/VxXdY0jR2q46hpuEoqFaKu4r5Mo826PTa/Oui6IsnHtSN+iXHyK3nSygAgTgAAAAAAAAAAAAAAAADdkfNOoqsN0WpJ9KaafegPo56GPpYjESpwqQlKKvKMZJuPbbmOPVPk3iPUz+FlI5J/nCv6EfiYGlgAAAAAAAAAAAAAAAAAAAROpM8hkOX+Ekt0m9sIrg5S+xLpZ7Ws2nUPLWisblLGccrM7YjDq/wBGo/rgR9TlExkptpUUvNsk7d+48K2u8VWfjQw8rc26k3b2su4sGTHeLKWXPTJSavfOtdyzTI3h/BxjKSSnLddOzT8WNuF7dxTt1yyPWuI/ssL/ALP8SPznUFXN6ChOFGKjLcvBQ2O9muLvzcSeng7ojXugt4u+Z37IpstHJnL+lcfVz9yKo2Wjk0f9LI+rqe4+M1vBL7xV8UNkBE/yjPq9h24PFrEq3M1/7wOfwdo4M1uis9/7te2G1Y3LpABeRABA6l1TRyCO2V51GrqEee3nk/ooCeBn9PNc4zqO+jSjRg+KbUVddtTi+1I5MfmWcZFHwlZqUL8W40pQ/vbEmvqA0sEDpPUsNQYZ8NlSNt8L3/vR88fd7L9Op80lk2STrxipSjtSUr24yUeNu0CVBVNBZ3WzynWnWae2UVFRSioqz5un23LWABWtdZ3VyPLqdSjtvKpse5XVtsn510pHVo7NKmcZHGtV27nKS8VWVk7LgBWuVetKEKEVKSjLwl0m0pW2WuunnftLJonyVoeh95mdaxxONxDpfllOMLb9m1JX+Tu5m/1SVyLHZtSyinGhRhKko+I2o3au/PJdYF31T5N4j1M/hZSuSj5wr+hH4mXXVPk1iPUz+Fma6Jz2lkFStUqbneEVGMVxk7vp5kutga+DP3qTNMzjvw+GUIc6bi22upyaT7kcuA19iMDjfB4ummk7StFwqQ67cz7OAGlA86FaOIoxnFqUZJSTXM01dMh9T6lp6fw63LfUl8mCdr9cn0R6wJwGb4bM84z2PhKKVOm+ZqNOMX2Opdy7Ufj1TmOn8So4ympxfnUYt+hOHi36mBpIOLKM0p5xgVWpO8Xws+Di+lSXQzxzzPaGR4ffVlxfyYx4zn2L7XwAkwUGGpMyz5t4SgqdPm3ys/2pWi+xJnJmFXO8spOrOblFcW4KjNJdaSvbrA0kFL0frX+VcSsPXUY1H8mUeEZ2V7NPmlZdj6um6AAAAMn5Tca6+ofB34U4JW/Wl4zfscfYawYtr3hq2v2w/dwLXE+fary/k0gWz5bDZN6X03U1BWbv4OlD5c2r8f0Yrpl7vZe7kyRWJtadQpUpNp1CCbPls1KnojAU4Wfh5vzuaV+6Ng9G5f8AoVv9xmTbtnifrXo4OX6MsLhyY4SUs5nXt4lOnJN9G6Vko9trv/6WJaPy6L/7dZ9TqP7CWpqGGwqpUoRp01xUY+fzt9L6yny+2uPGKfhzuZWMHBydcTbyfrkemDq+DxcX129vA53IU3/PLtXvOPxXmt62j0mGzNdxMLSADu2OGScoXle/RpmtmScoXle/Rp+4DWzzxNCOJw8qc1eMk4tPpTVmegAxnT9d5FrCMb8I1nh5dcXLY799n3GhcofklV7af7yJm2fv+llbb/5Dt27/AMTSeUPySq9tP95ECG5J/wA0r+nD4WX0oXJP+aV/Th8LL6BSeVb5mpeu+5M7eTbyWj6dT4mcXKt8zUvXfcmdvJt5LR9Op8TAheVnnw3+L/xlo0T5K0PQ+8yr8rPPhv8AF/4y0aJ8laHofeYHtqnybxHqZ/Cyg8mWApYzNKkqkFNwjGUd3FJtvjbmvwL9qnybxHqZ/CylclHzhX9CPxMDSjPuVbBRVOjXStLc6T61bcr9ln7TQSkcq3zPS9d9yYEjyd1nU0rC/wBGU4rs3N/aUOlL/qrWq38YzqPh5qUU2l1XjH2tsunJ8nLR1lz7qtu0pfJ3LbqqlfpjNfsS/ADYYRUIpJJJKyS4JLqODPssjm+VToyS4rxX+jP6LXf9pIADKOTbMpYPPvAv5NVOLXmnFNp+xSXeju5WPz2h6E/fEgdO+PrSnt/t5PuvJ+4nuVj89oehP3xAuek/JnD+qh7iWInSfkzh/VQ9xLAY3KgsFrxQhwUcXFJLoTqJ2XUr2NkMgx/9Yn+bh8cTXwAAAGUcqeBeHzyNa3i1YJX/AF48Gv8ATt+s1cjs9yelnmXujVTtzpr5UJdDj1/iSYr9Fto8tOuumCNmt6TprD6Sw6X0lKo+tuT5+7h3EDU5L6u97cRTa6Lwkn3pNlswuXvKcnoUJSUnCLi2rpPjfp7Sr21lieJbpn6f6cLFMZe+H22ebkfjkftGCqys5KPacTWs2nUNrWo2+HI+GzqeFj/awEMAqs7Rqwb8yJo4maZ1Ef3H3e/EpDicj3y2n4bHRXme59i/jY6nkkn9OPsZJYDAxwcOHFvnf4eZFzidl55yxOSuojv/AAjy8mkUnpncuoAHVMwMj5Q3bV0n+rT9xrhkXKLx1ZL0afuA1mhWjiKSnCSlF8U4tNNdTR55hjYZfg5Vaj2xirt/YvO3zJFKr6JxOXVXLA4mUE+OyUpR9rjwl3o4qujsyzWqvyivHan9KcppdcYpWv7AITTWFln2rYya4Oq8RPzJbt9u92XeaLryi62lKyXGyjLujOMn9SZ1adyClkGE2U+MpWc5v5Un9iXGy6yVlFTi00mnwafFNdYGb8lmYQo4irQk0pT2zjf6Vrppddmn7TSTPc65O28Q54ScYq91Ce5bX+rJX4dvN5z9o6czeVPY8Xtj5/C1HL22v9YHvyq14PLqVPdHf4Xdtut23ZJXt5rtEjybeS0fTqfEyo6q0msiyhVp1ZVasqqg3a0bOMm+e7b8Vcblv5N1bSsOudR/tsCF5WYu2HfR/OLv8T8Cy6Hmp6UoW/Ra71KSZ2Z9k1PPMvdGpdcd0ZLnhLoa9r4dZUMDpjM8kk44bEUnBu9pXSfXtlGST7GBa9U+TeI9TP4WUrko+cK/oR+Jl+zjCPH5TVoppOdOUE3zJtW4lf0Xpapp/E1JznCSnFRWzdws2+N+0C2FI5Vvmel677ky7le1nkM9QYGFOEoxcZ725Xs1tkujtA5uTXyXj6yfvKPmlCWltYqdntjUVWP61Nvil3OUe40nSeUSyTJ1RnKMmpSleN7cXfpPXP8AIqOfYTZVTTXGM4/Kg+rq86A78LiI4vDxqQalGSUk1zNHDqLNY5PlE6zaTSagv0pteKl3/UmVHD6WzPJm44XEwcG72bsu3ZJSin2H1HRWKzbEqeOxG5Log3J9kbpRh3JgR3JhlTr5m8S14tNOKfnqNW4dkW/9SPflY/PaHoT98TQcDg6eX4SNKlFRhFWSX2+d9ZXNaaXqagxFOUJwjsjJPfu43afC3YBK6T8mcP6qHuJY4slwby/KaVGTTcIKDavZtLoudoGQY/8ArE/zcPjia+UfE6LrVdUflaqU9vho1dvjbrKSdua1+BeAAAAAAARedcHHv+wlDyxNBYmltf8AFMq83BObBalfP7JMV4reJlW3I83I76+VVIPxbSXsf1nK8BVv8iX1HI34mek6mk/w1a5KT5S6ctwCxlNybas7cLfWMrp+Dzdx59u5X+o+MNl9dPh4l+fxre4l8BgY4OD6ZPnb6f4Grw+Ja845+H09M7mZ9fZXzZYrFo6t78odYAOjZwAABkXKJ5Wy9Gn7jXTPtbaVxOYZu8TSUZxaitqdpqytzPg/aBoIAAAAADyxW78mlstv2vbfm3W4X6rlAnSzvNVtf8zF89nTh9cbzAcqeaQqKnhotOUZeEnb6L2uMU+u0m7dnnLdpTAvLtO0aUlaSjua6VKTc2n2ORC6c0LTy6uq1eXhqie5LjsjLz8eMn1v2FwAAAAAAAAAAAAAAAAAAAAAAAAAAAAAAAAAAAAAAAAAAAAAAAAAAAAAAAAAAAAAAAAAAAAAAAAAAAAAAAAAAAAAAAAAAAAAAAAAAAAAAAAAAAAAAAAAAAAAAAAAAAAAAAAAAAAAAAAAAAAAAAAAAAAAAAAAAAAAAAAAAAAAAAAAAAAAAAAAAAAAAAAAAAAAAAAAAAAAAAAAAAAAAAAAAAAAAAAAAAAAAAAAAAAAAAAAAAAAAP/Z"/>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p:cNvPicPr>
            <a:picLocks noChangeAspect="1"/>
          </p:cNvPicPr>
          <p:nvPr/>
        </p:nvPicPr>
        <p:blipFill rotWithShape="1">
          <a:blip r:embed="rId3">
            <a:clrChange>
              <a:clrFrom>
                <a:srgbClr val="FFFFFF"/>
              </a:clrFrom>
              <a:clrTo>
                <a:srgbClr val="FFFFFF">
                  <a:alpha val="0"/>
                </a:srgbClr>
              </a:clrTo>
            </a:clrChange>
          </a:blip>
          <a:srcRect t="-1670" r="71595" b="29643"/>
          <a:stretch/>
        </p:blipFill>
        <p:spPr>
          <a:xfrm>
            <a:off x="9282195" y="2966522"/>
            <a:ext cx="2116055" cy="2857119"/>
          </a:xfrm>
          <a:prstGeom prst="rect">
            <a:avLst/>
          </a:prstGeom>
        </p:spPr>
      </p:pic>
      <p:pic>
        <p:nvPicPr>
          <p:cNvPr id="11" name="Picture 10"/>
          <p:cNvPicPr>
            <a:picLocks noChangeAspect="1"/>
          </p:cNvPicPr>
          <p:nvPr/>
        </p:nvPicPr>
        <p:blipFill rotWithShape="1">
          <a:blip r:embed="rId3">
            <a:clrChange>
              <a:clrFrom>
                <a:srgbClr val="FFFFFF"/>
              </a:clrFrom>
              <a:clrTo>
                <a:srgbClr val="FFFFFF">
                  <a:alpha val="0"/>
                </a:srgbClr>
              </a:clrTo>
            </a:clrChange>
          </a:blip>
          <a:srcRect l="32549" t="22092" b="24458"/>
          <a:stretch/>
        </p:blipFill>
        <p:spPr>
          <a:xfrm>
            <a:off x="4743449" y="4246008"/>
            <a:ext cx="3649913" cy="1540042"/>
          </a:xfrm>
          <a:prstGeom prst="rect">
            <a:avLst/>
          </a:prstGeom>
        </p:spPr>
      </p:pic>
      <p:sp>
        <p:nvSpPr>
          <p:cNvPr id="6" name="Text Placeholder 3"/>
          <p:cNvSpPr txBox="1">
            <a:spLocks/>
          </p:cNvSpPr>
          <p:nvPr/>
        </p:nvSpPr>
        <p:spPr bwMode="white">
          <a:xfrm>
            <a:off x="1506321" y="2693358"/>
            <a:ext cx="10126154" cy="425564"/>
          </a:xfrm>
          <a:prstGeom prst="rect">
            <a:avLst/>
          </a:prstGeom>
        </p:spPr>
        <p:txBody>
          <a:bodyPr vert="horz" lIns="91440" tIns="45720" rIns="91440" bIns="45720" rtlCol="0">
            <a:noAutofit/>
          </a:bodyPr>
          <a:lstStyle>
            <a:lvl1pPr marL="0" indent="0" algn="l" defTabSz="1371600" rtl="0" eaLnBrk="1" latinLnBrk="0" hangingPunct="1">
              <a:lnSpc>
                <a:spcPct val="90000"/>
              </a:lnSpc>
              <a:spcBef>
                <a:spcPts val="1500"/>
              </a:spcBef>
              <a:buFont typeface="Wingdings 2" pitchFamily="18" charset="2"/>
              <a:buNone/>
              <a:defRPr sz="2000" kern="1200" baseline="0">
                <a:solidFill>
                  <a:schemeClr val="tx1"/>
                </a:solidFill>
                <a:latin typeface="+mn-lt"/>
                <a:ea typeface="+mn-ea"/>
                <a:cs typeface="+mn-cs"/>
              </a:defRPr>
            </a:lvl1pPr>
            <a:lvl2pPr marL="816422" indent="0" algn="l" defTabSz="1371600" rtl="0" eaLnBrk="1" latinLnBrk="0" hangingPunct="1">
              <a:lnSpc>
                <a:spcPct val="90000"/>
              </a:lnSpc>
              <a:spcBef>
                <a:spcPts val="750"/>
              </a:spcBef>
              <a:buFont typeface="Wingdings 2" pitchFamily="18" charset="2"/>
              <a:buNone/>
              <a:defRPr sz="2000" kern="1200">
                <a:solidFill>
                  <a:srgbClr val="FFFFFF"/>
                </a:solidFill>
                <a:latin typeface="+mn-lt"/>
                <a:ea typeface="+mn-ea"/>
                <a:cs typeface="+mn-cs"/>
              </a:defRPr>
            </a:lvl2pPr>
            <a:lvl3pPr marL="1632844" indent="0" algn="l" defTabSz="1371600" rtl="0" eaLnBrk="1" latinLnBrk="0" hangingPunct="1">
              <a:lnSpc>
                <a:spcPct val="90000"/>
              </a:lnSpc>
              <a:spcBef>
                <a:spcPts val="750"/>
              </a:spcBef>
              <a:buFont typeface="Wingdings 2" pitchFamily="18" charset="2"/>
              <a:buNone/>
              <a:defRPr sz="1600" kern="1200">
                <a:solidFill>
                  <a:srgbClr val="FFFFFF"/>
                </a:solidFill>
                <a:latin typeface="+mn-lt"/>
                <a:ea typeface="+mn-ea"/>
                <a:cs typeface="+mn-cs"/>
              </a:defRPr>
            </a:lvl3pPr>
            <a:lvl4pPr marL="2449266" indent="0" algn="l" defTabSz="1371600" rtl="0" eaLnBrk="1" latinLnBrk="0" hangingPunct="1">
              <a:lnSpc>
                <a:spcPct val="90000"/>
              </a:lnSpc>
              <a:spcBef>
                <a:spcPts val="750"/>
              </a:spcBef>
              <a:buFont typeface="Wingdings 2" pitchFamily="18" charset="2"/>
              <a:buNone/>
              <a:defRPr sz="1200" kern="1200">
                <a:solidFill>
                  <a:srgbClr val="FFFFFF"/>
                </a:solidFill>
                <a:latin typeface="+mn-lt"/>
                <a:ea typeface="+mn-ea"/>
                <a:cs typeface="+mn-cs"/>
              </a:defRPr>
            </a:lvl4pPr>
            <a:lvl5pPr marL="3265688" indent="0" algn="l" defTabSz="1371600" rtl="0" eaLnBrk="1" latinLnBrk="0" hangingPunct="1">
              <a:lnSpc>
                <a:spcPct val="90000"/>
              </a:lnSpc>
              <a:spcBef>
                <a:spcPts val="750"/>
              </a:spcBef>
              <a:buFont typeface="Wingdings 2" pitchFamily="18" charset="2"/>
              <a:buNone/>
              <a:defRPr sz="1200" kern="1200">
                <a:solidFill>
                  <a:srgbClr val="FFFFFF"/>
                </a:solidFill>
                <a:latin typeface="+mn-lt"/>
                <a:ea typeface="+mn-ea"/>
                <a:cs typeface="+mn-cs"/>
              </a:defRPr>
            </a:lvl5pPr>
            <a:lvl6pPr marL="3771900" indent="-342900" algn="l" defTabSz="1371600" rtl="0" eaLnBrk="1" latinLnBrk="0" hangingPunct="1">
              <a:spcBef>
                <a:spcPct val="20000"/>
              </a:spcBef>
              <a:buFont typeface="Wingdings 2" pitchFamily="18" charset="2"/>
              <a:buChar char=""/>
              <a:defRPr sz="2700" kern="1200">
                <a:solidFill>
                  <a:schemeClr val="tx1"/>
                </a:solidFill>
                <a:latin typeface="+mn-lt"/>
                <a:ea typeface="+mn-ea"/>
                <a:cs typeface="+mn-cs"/>
              </a:defRPr>
            </a:lvl6pPr>
            <a:lvl7pPr marL="4457700" indent="-342900" algn="l" defTabSz="1371600" rtl="0" eaLnBrk="1" latinLnBrk="0" hangingPunct="1">
              <a:spcBef>
                <a:spcPct val="20000"/>
              </a:spcBef>
              <a:buFont typeface="Wingdings 2" pitchFamily="18" charset="2"/>
              <a:buChar char=""/>
              <a:defRPr sz="2700" kern="1200">
                <a:solidFill>
                  <a:schemeClr val="tx1"/>
                </a:solidFill>
                <a:latin typeface="+mn-lt"/>
                <a:ea typeface="+mn-ea"/>
                <a:cs typeface="+mn-cs"/>
              </a:defRPr>
            </a:lvl7pPr>
            <a:lvl8pPr marL="5143500" indent="-342900" algn="l" defTabSz="1371600" rtl="0" eaLnBrk="1" latinLnBrk="0" hangingPunct="1">
              <a:spcBef>
                <a:spcPct val="20000"/>
              </a:spcBef>
              <a:buFont typeface="Wingdings 2" pitchFamily="18" charset="2"/>
              <a:buChar char=""/>
              <a:defRPr sz="2700" kern="1200">
                <a:solidFill>
                  <a:schemeClr val="tx1"/>
                </a:solidFill>
                <a:latin typeface="+mn-lt"/>
                <a:ea typeface="+mn-ea"/>
                <a:cs typeface="+mn-cs"/>
              </a:defRPr>
            </a:lvl8pPr>
            <a:lvl9pPr marL="5829300" indent="-342900" algn="l" defTabSz="1371600" rtl="0" eaLnBrk="1" latinLnBrk="0" hangingPunct="1">
              <a:spcBef>
                <a:spcPct val="20000"/>
              </a:spcBef>
              <a:buFont typeface="Wingdings 2" pitchFamily="18" charset="2"/>
              <a:buChar char=""/>
              <a:defRPr sz="2700" kern="1200">
                <a:solidFill>
                  <a:schemeClr val="tx1"/>
                </a:solidFill>
                <a:latin typeface="+mn-lt"/>
                <a:ea typeface="+mn-ea"/>
                <a:cs typeface="+mn-cs"/>
              </a:defRPr>
            </a:lvl9pPr>
          </a:lstStyle>
          <a:p>
            <a:r>
              <a:rPr lang="en-US" sz="2800" smtClean="0"/>
              <a:t>Feb 1, 2016</a:t>
            </a:r>
            <a:endParaRPr lang="en-US" sz="2800" dirty="0"/>
          </a:p>
        </p:txBody>
      </p:sp>
    </p:spTree>
    <p:extLst>
      <p:ext uri="{BB962C8B-B14F-4D97-AF65-F5344CB8AC3E}">
        <p14:creationId xmlns:p14="http://schemas.microsoft.com/office/powerpoint/2010/main" val="2662011854"/>
      </p:ext>
    </p:extLst>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Getting started…</a:t>
            </a:r>
            <a:endParaRPr lang="en-US" sz="4800" i="1" dirty="0"/>
          </a:p>
        </p:txBody>
      </p:sp>
    </p:spTree>
    <p:extLst>
      <p:ext uri="{BB962C8B-B14F-4D97-AF65-F5344CB8AC3E}">
        <p14:creationId xmlns:p14="http://schemas.microsoft.com/office/powerpoint/2010/main" val="971572805"/>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Python</a:t>
            </a:r>
            <a:endParaRPr lang="en-US" dirty="0"/>
          </a:p>
        </p:txBody>
      </p:sp>
      <p:sp>
        <p:nvSpPr>
          <p:cNvPr id="4" name="Slide Number Placeholder 3"/>
          <p:cNvSpPr>
            <a:spLocks noGrp="1"/>
          </p:cNvSpPr>
          <p:nvPr>
            <p:ph type="sldNum" sz="quarter" idx="12"/>
          </p:nvPr>
        </p:nvSpPr>
        <p:spPr/>
        <p:txBody>
          <a:bodyPr/>
          <a:lstStyle/>
          <a:p>
            <a:fld id="{BD24007E-3925-E74C-A90B-515138799913}" type="slidenum">
              <a:rPr lang="en-US" smtClean="0"/>
              <a:pPr/>
              <a:t>11</a:t>
            </a:fld>
            <a:endParaRPr lang="en-US"/>
          </a:p>
        </p:txBody>
      </p:sp>
      <p:sp>
        <p:nvSpPr>
          <p:cNvPr id="14" name="Text Placeholder 13"/>
          <p:cNvSpPr>
            <a:spLocks noGrp="1"/>
          </p:cNvSpPr>
          <p:nvPr>
            <p:ph type="body" sz="quarter" idx="16"/>
          </p:nvPr>
        </p:nvSpPr>
        <p:spPr/>
        <p:txBody>
          <a:bodyPr>
            <a:normAutofit/>
          </a:bodyPr>
          <a:lstStyle/>
          <a:p>
            <a:r>
              <a:rPr lang="en-US" dirty="0" smtClean="0"/>
              <a:t>Command line &amp; Text editor</a:t>
            </a:r>
            <a:endParaRPr lang="en-US" dirty="0"/>
          </a:p>
        </p:txBody>
      </p:sp>
      <p:sp>
        <p:nvSpPr>
          <p:cNvPr id="7" name="Right Triangle 6"/>
          <p:cNvSpPr/>
          <p:nvPr/>
        </p:nvSpPr>
        <p:spPr>
          <a:xfrm rot="10800000">
            <a:off x="16148859" y="921710"/>
            <a:ext cx="1333303" cy="1333303"/>
          </a:xfrm>
          <a:prstGeom prst="rtTriangl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latin typeface="Century Gothic"/>
            </a:endParaRPr>
          </a:p>
        </p:txBody>
      </p:sp>
      <p:sp>
        <p:nvSpPr>
          <p:cNvPr id="15" name="Content Placeholder 2"/>
          <p:cNvSpPr txBox="1">
            <a:spLocks/>
          </p:cNvSpPr>
          <p:nvPr/>
        </p:nvSpPr>
        <p:spPr>
          <a:xfrm>
            <a:off x="914400" y="2564001"/>
            <a:ext cx="15234459" cy="6604062"/>
          </a:xfrm>
          <a:prstGeom prst="rect">
            <a:avLst/>
          </a:prstGeom>
        </p:spPr>
        <p:txBody>
          <a:bodyPr vert="horz" lIns="0" tIns="0" rIns="0" bIns="0" rtlCol="0">
            <a:noAutofit/>
          </a:bodyPr>
          <a:lstStyle>
            <a:lvl1pPr marL="344488" indent="-344488" algn="l" defTabSz="816422" rtl="0" eaLnBrk="1" latinLnBrk="0" hangingPunct="1">
              <a:lnSpc>
                <a:spcPct val="100000"/>
              </a:lnSpc>
              <a:spcBef>
                <a:spcPts val="0"/>
              </a:spcBef>
              <a:spcAft>
                <a:spcPts val="1200"/>
              </a:spcAft>
              <a:buClr>
                <a:schemeClr val="tx1"/>
              </a:buClr>
              <a:buFont typeface="Arial"/>
              <a:buChar char="•"/>
              <a:defRPr sz="2800" kern="1200">
                <a:solidFill>
                  <a:schemeClr val="tx1"/>
                </a:solidFill>
                <a:latin typeface="Century Gothic"/>
                <a:ea typeface="+mn-ea"/>
                <a:cs typeface="+mn-cs"/>
              </a:defRPr>
            </a:lvl1pPr>
            <a:lvl2pPr marL="623888" indent="-277813" algn="l" defTabSz="816422" rtl="0" eaLnBrk="1" latinLnBrk="0" hangingPunct="1">
              <a:lnSpc>
                <a:spcPct val="100000"/>
              </a:lnSpc>
              <a:spcBef>
                <a:spcPts val="0"/>
              </a:spcBef>
              <a:spcAft>
                <a:spcPts val="1200"/>
              </a:spcAft>
              <a:buFont typeface="Arial"/>
              <a:buChar char="•"/>
              <a:defRPr sz="2800" kern="1200">
                <a:solidFill>
                  <a:schemeClr val="tx1"/>
                </a:solidFill>
                <a:latin typeface="Century Gothic"/>
                <a:ea typeface="+mn-ea"/>
                <a:cs typeface="+mn-cs"/>
              </a:defRPr>
            </a:lvl2pPr>
            <a:lvl3pPr marL="854075" indent="-230188" algn="l" defTabSz="816422" rtl="0" eaLnBrk="1" latinLnBrk="0" hangingPunct="1">
              <a:lnSpc>
                <a:spcPct val="100000"/>
              </a:lnSpc>
              <a:spcBef>
                <a:spcPts val="0"/>
              </a:spcBef>
              <a:spcAft>
                <a:spcPts val="1200"/>
              </a:spcAft>
              <a:buFont typeface="Arial"/>
              <a:buChar char="•"/>
              <a:defRPr sz="2800" kern="1200">
                <a:solidFill>
                  <a:schemeClr val="tx1"/>
                </a:solidFill>
                <a:latin typeface="Century Gothic"/>
                <a:ea typeface="+mn-ea"/>
                <a:cs typeface="+mn-cs"/>
              </a:defRPr>
            </a:lvl3pPr>
            <a:lvl4pPr marL="1085850" indent="-231775" algn="l" defTabSz="816422" rtl="0" eaLnBrk="1" latinLnBrk="0" hangingPunct="1">
              <a:lnSpc>
                <a:spcPct val="100000"/>
              </a:lnSpc>
              <a:spcBef>
                <a:spcPts val="0"/>
              </a:spcBef>
              <a:spcAft>
                <a:spcPts val="1200"/>
              </a:spcAft>
              <a:buFont typeface="Arial"/>
              <a:buChar char="•"/>
              <a:defRPr sz="2800" kern="1200">
                <a:solidFill>
                  <a:schemeClr val="tx1"/>
                </a:solidFill>
                <a:latin typeface="Century Gothic"/>
                <a:ea typeface="+mn-ea"/>
                <a:cs typeface="+mn-cs"/>
              </a:defRPr>
            </a:lvl4pPr>
            <a:lvl5pPr marL="1258888" indent="-173038" algn="l" defTabSz="816422" rtl="0" eaLnBrk="1" latinLnBrk="0" hangingPunct="1">
              <a:lnSpc>
                <a:spcPct val="100000"/>
              </a:lnSpc>
              <a:spcBef>
                <a:spcPts val="0"/>
              </a:spcBef>
              <a:spcAft>
                <a:spcPts val="1200"/>
              </a:spcAft>
              <a:buFont typeface="Arial"/>
              <a:buChar char="•"/>
              <a:defRPr sz="2800" kern="1200">
                <a:solidFill>
                  <a:schemeClr val="tx1"/>
                </a:solidFill>
                <a:latin typeface="Century Gothic"/>
                <a:ea typeface="+mn-ea"/>
                <a:cs typeface="+mn-cs"/>
              </a:defRPr>
            </a:lvl5pPr>
            <a:lvl6pPr marL="4490321" indent="-408211" algn="l" defTabSz="816422" rtl="0" eaLnBrk="1" latinLnBrk="0" hangingPunct="1">
              <a:spcBef>
                <a:spcPct val="20000"/>
              </a:spcBef>
              <a:buFont typeface="Arial"/>
              <a:buChar char="•"/>
              <a:defRPr sz="3600" kern="1200">
                <a:solidFill>
                  <a:schemeClr val="tx1"/>
                </a:solidFill>
                <a:latin typeface="+mn-lt"/>
                <a:ea typeface="+mn-ea"/>
                <a:cs typeface="+mn-cs"/>
              </a:defRPr>
            </a:lvl6pPr>
            <a:lvl7pPr marL="5306743" indent="-408211" algn="l" defTabSz="816422" rtl="0" eaLnBrk="1" latinLnBrk="0" hangingPunct="1">
              <a:spcBef>
                <a:spcPct val="20000"/>
              </a:spcBef>
              <a:buFont typeface="Arial"/>
              <a:buChar char="•"/>
              <a:defRPr sz="3600" kern="1200">
                <a:solidFill>
                  <a:schemeClr val="tx1"/>
                </a:solidFill>
                <a:latin typeface="+mn-lt"/>
                <a:ea typeface="+mn-ea"/>
                <a:cs typeface="+mn-cs"/>
              </a:defRPr>
            </a:lvl7pPr>
            <a:lvl8pPr marL="6123165" indent="-408211" algn="l" defTabSz="816422" rtl="0" eaLnBrk="1" latinLnBrk="0" hangingPunct="1">
              <a:spcBef>
                <a:spcPct val="20000"/>
              </a:spcBef>
              <a:buFont typeface="Arial"/>
              <a:buChar char="•"/>
              <a:defRPr sz="3600" kern="1200">
                <a:solidFill>
                  <a:schemeClr val="tx1"/>
                </a:solidFill>
                <a:latin typeface="+mn-lt"/>
                <a:ea typeface="+mn-ea"/>
                <a:cs typeface="+mn-cs"/>
              </a:defRPr>
            </a:lvl8pPr>
            <a:lvl9pPr marL="6939587" indent="-408211" algn="l" defTabSz="816422" rtl="0" eaLnBrk="1" latinLnBrk="0" hangingPunct="1">
              <a:spcBef>
                <a:spcPct val="20000"/>
              </a:spcBef>
              <a:buFont typeface="Arial"/>
              <a:buChar char="•"/>
              <a:defRPr sz="3600" kern="1200">
                <a:solidFill>
                  <a:schemeClr val="tx1"/>
                </a:solidFill>
                <a:latin typeface="+mn-lt"/>
                <a:ea typeface="+mn-ea"/>
                <a:cs typeface="+mn-cs"/>
              </a:defRPr>
            </a:lvl9pPr>
          </a:lstStyle>
          <a:p>
            <a:r>
              <a:rPr lang="en-US" sz="3200" dirty="0" smtClean="0"/>
              <a:t>Installation-Please click through the linked installation tutorials located in the Additional Resources Section. </a:t>
            </a:r>
          </a:p>
          <a:p>
            <a:pPr lvl="1"/>
            <a:r>
              <a:rPr lang="en-US" sz="3200" dirty="0" smtClean="0"/>
              <a:t>Note: Mac OS 10.8 comes with Python 2.7 pre-installed. </a:t>
            </a:r>
            <a:endParaRPr lang="en-US" sz="3200" dirty="0"/>
          </a:p>
          <a:p>
            <a:pPr lvl="1"/>
            <a:endParaRPr lang="en-US" sz="3200" dirty="0" smtClean="0"/>
          </a:p>
          <a:p>
            <a:pPr lvl="1"/>
            <a:r>
              <a:rPr lang="en-US" sz="3200" dirty="0" smtClean="0"/>
              <a:t>Python 2 (not 3!). Things you learn in 2 translate to 3, but not the other way around. Also a lot of the good data modules are built for 2.</a:t>
            </a:r>
          </a:p>
          <a:p>
            <a:pPr lvl="1"/>
            <a:r>
              <a:rPr lang="en-US" sz="3200" dirty="0" smtClean="0"/>
              <a:t>A simple text editor (Notepad ++ for Windows or </a:t>
            </a:r>
            <a:r>
              <a:rPr lang="en-US" sz="3200" dirty="0" err="1" smtClean="0"/>
              <a:t>TextWrangler</a:t>
            </a:r>
            <a:r>
              <a:rPr lang="en-US" sz="3200" dirty="0" smtClean="0"/>
              <a:t> for Mac)</a:t>
            </a:r>
          </a:p>
          <a:p>
            <a:pPr lvl="1"/>
            <a:endParaRPr lang="en-US" sz="3200" dirty="0" smtClean="0"/>
          </a:p>
          <a:p>
            <a:pPr lvl="1"/>
            <a:r>
              <a:rPr lang="en-US" sz="3200" dirty="0" smtClean="0"/>
              <a:t>Or you could install a full IDE (integrated development environment).</a:t>
            </a:r>
          </a:p>
          <a:p>
            <a:pPr lvl="3"/>
            <a:r>
              <a:rPr lang="en-US" sz="3200" dirty="0" smtClean="0"/>
              <a:t>Python X,Y</a:t>
            </a:r>
          </a:p>
          <a:p>
            <a:endParaRPr lang="en-US" sz="2400" dirty="0"/>
          </a:p>
        </p:txBody>
      </p:sp>
      <p:pic>
        <p:nvPicPr>
          <p:cNvPr id="8" name="Picture 7"/>
          <p:cNvPicPr>
            <a:picLocks noChangeAspect="1"/>
          </p:cNvPicPr>
          <p:nvPr/>
        </p:nvPicPr>
        <p:blipFill rotWithShape="1">
          <a:blip r:embed="rId3">
            <a:clrChange>
              <a:clrFrom>
                <a:srgbClr val="FFFFFF"/>
              </a:clrFrom>
              <a:clrTo>
                <a:srgbClr val="FFFFFF">
                  <a:alpha val="0"/>
                </a:srgbClr>
              </a:clrTo>
            </a:clrChange>
          </a:blip>
          <a:srcRect t="-1670" r="71595" b="29643"/>
          <a:stretch/>
        </p:blipFill>
        <p:spPr>
          <a:xfrm>
            <a:off x="3224295" y="353674"/>
            <a:ext cx="914441" cy="1234688"/>
          </a:xfrm>
          <a:prstGeom prst="rect">
            <a:avLst/>
          </a:prstGeom>
        </p:spPr>
      </p:pic>
    </p:spTree>
    <p:extLst>
      <p:ext uri="{BB962C8B-B14F-4D97-AF65-F5344CB8AC3E}">
        <p14:creationId xmlns:p14="http://schemas.microsoft.com/office/powerpoint/2010/main" val="2418313531"/>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Python</a:t>
            </a:r>
            <a:endParaRPr lang="en-US" dirty="0"/>
          </a:p>
        </p:txBody>
      </p:sp>
      <p:sp>
        <p:nvSpPr>
          <p:cNvPr id="3" name="Content Placeholder 2"/>
          <p:cNvSpPr>
            <a:spLocks noGrp="1"/>
          </p:cNvSpPr>
          <p:nvPr>
            <p:ph idx="1"/>
          </p:nvPr>
        </p:nvSpPr>
        <p:spPr>
          <a:xfrm>
            <a:off x="914400" y="2246973"/>
            <a:ext cx="8229600" cy="736860"/>
          </a:xfrm>
        </p:spPr>
        <p:txBody>
          <a:bodyPr/>
          <a:lstStyle/>
          <a:p>
            <a:pPr marL="623887" lvl="2" indent="0">
              <a:buNone/>
            </a:pPr>
            <a:r>
              <a:rPr lang="en-US" dirty="0" smtClean="0"/>
              <a:t>Command Line Interface &amp; Text Editor </a:t>
            </a:r>
            <a:endParaRPr lang="en-US" dirty="0"/>
          </a:p>
        </p:txBody>
      </p:sp>
      <p:sp>
        <p:nvSpPr>
          <p:cNvPr id="4" name="Slide Number Placeholder 3"/>
          <p:cNvSpPr>
            <a:spLocks noGrp="1"/>
          </p:cNvSpPr>
          <p:nvPr>
            <p:ph type="sldNum" sz="quarter" idx="12"/>
          </p:nvPr>
        </p:nvSpPr>
        <p:spPr/>
        <p:txBody>
          <a:bodyPr/>
          <a:lstStyle/>
          <a:p>
            <a:fld id="{BD24007E-3925-E74C-A90B-515138799913}" type="slidenum">
              <a:rPr lang="en-US" smtClean="0"/>
              <a:pPr/>
              <a:t>12</a:t>
            </a:fld>
            <a:endParaRPr lang="en-US"/>
          </a:p>
        </p:txBody>
      </p:sp>
      <p:sp>
        <p:nvSpPr>
          <p:cNvPr id="14" name="Text Placeholder 13"/>
          <p:cNvSpPr>
            <a:spLocks noGrp="1"/>
          </p:cNvSpPr>
          <p:nvPr>
            <p:ph type="body" sz="quarter" idx="16"/>
          </p:nvPr>
        </p:nvSpPr>
        <p:spPr>
          <a:xfrm>
            <a:off x="914400" y="1588362"/>
            <a:ext cx="13320584" cy="492125"/>
          </a:xfrm>
        </p:spPr>
        <p:txBody>
          <a:bodyPr>
            <a:normAutofit/>
          </a:bodyPr>
          <a:lstStyle/>
          <a:p>
            <a:r>
              <a:rPr lang="en-US" dirty="0" smtClean="0"/>
              <a:t>What it looks like</a:t>
            </a:r>
            <a:endParaRPr lang="en-US" dirty="0"/>
          </a:p>
        </p:txBody>
      </p:sp>
      <p:sp>
        <p:nvSpPr>
          <p:cNvPr id="7" name="Right Triangle 6"/>
          <p:cNvSpPr/>
          <p:nvPr/>
        </p:nvSpPr>
        <p:spPr>
          <a:xfrm rot="10800000">
            <a:off x="16148859" y="921710"/>
            <a:ext cx="1333303" cy="1333303"/>
          </a:xfrm>
          <a:prstGeom prst="rtTriangl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latin typeface="Century Gothic"/>
            </a:endParaRPr>
          </a:p>
        </p:txBody>
      </p:sp>
      <p:pic>
        <p:nvPicPr>
          <p:cNvPr id="6" name="Picture 5"/>
          <p:cNvPicPr>
            <a:picLocks noChangeAspect="1"/>
          </p:cNvPicPr>
          <p:nvPr/>
        </p:nvPicPr>
        <p:blipFill rotWithShape="1">
          <a:blip r:embed="rId3"/>
          <a:srcRect l="25871" t="2631" r="53151" b="23544"/>
          <a:stretch/>
        </p:blipFill>
        <p:spPr>
          <a:xfrm>
            <a:off x="4459706" y="2987377"/>
            <a:ext cx="5053263" cy="5703898"/>
          </a:xfrm>
          <a:prstGeom prst="rect">
            <a:avLst/>
          </a:prstGeom>
        </p:spPr>
      </p:pic>
      <p:pic>
        <p:nvPicPr>
          <p:cNvPr id="5" name="Picture 4"/>
          <p:cNvPicPr>
            <a:picLocks noChangeAspect="1"/>
          </p:cNvPicPr>
          <p:nvPr/>
        </p:nvPicPr>
        <p:blipFill rotWithShape="1">
          <a:blip r:embed="rId3"/>
          <a:srcRect l="752" t="7123" r="74849" b="47965"/>
          <a:stretch/>
        </p:blipFill>
        <p:spPr>
          <a:xfrm>
            <a:off x="110724" y="2970869"/>
            <a:ext cx="4348982" cy="2567665"/>
          </a:xfrm>
          <a:prstGeom prst="rect">
            <a:avLst/>
          </a:prstGeom>
        </p:spPr>
      </p:pic>
      <p:pic>
        <p:nvPicPr>
          <p:cNvPr id="8" name="Picture 7"/>
          <p:cNvPicPr>
            <a:picLocks noChangeAspect="1"/>
          </p:cNvPicPr>
          <p:nvPr/>
        </p:nvPicPr>
        <p:blipFill rotWithShape="1">
          <a:blip r:embed="rId4"/>
          <a:srcRect t="105" r="67556" b="19332"/>
          <a:stretch/>
        </p:blipFill>
        <p:spPr>
          <a:xfrm>
            <a:off x="10017141" y="3021985"/>
            <a:ext cx="7221255" cy="5751287"/>
          </a:xfrm>
          <a:prstGeom prst="rect">
            <a:avLst/>
          </a:prstGeom>
        </p:spPr>
      </p:pic>
      <p:sp>
        <p:nvSpPr>
          <p:cNvPr id="10" name="Content Placeholder 2"/>
          <p:cNvSpPr txBox="1">
            <a:spLocks/>
          </p:cNvSpPr>
          <p:nvPr/>
        </p:nvSpPr>
        <p:spPr>
          <a:xfrm>
            <a:off x="9512969" y="2182806"/>
            <a:ext cx="8229600" cy="736860"/>
          </a:xfrm>
          <a:prstGeom prst="rect">
            <a:avLst/>
          </a:prstGeom>
        </p:spPr>
        <p:txBody>
          <a:bodyPr vert="horz" lIns="0" tIns="0" rIns="0" bIns="0" rtlCol="0">
            <a:noAutofit/>
          </a:bodyPr>
          <a:lstStyle>
            <a:lvl1pPr marL="344488" indent="-344488" algn="l" defTabSz="816422" rtl="0" eaLnBrk="1" latinLnBrk="0" hangingPunct="1">
              <a:lnSpc>
                <a:spcPct val="100000"/>
              </a:lnSpc>
              <a:spcBef>
                <a:spcPts val="0"/>
              </a:spcBef>
              <a:spcAft>
                <a:spcPts val="1200"/>
              </a:spcAft>
              <a:buClr>
                <a:schemeClr val="tx1"/>
              </a:buClr>
              <a:buFont typeface="Arial"/>
              <a:buChar char="•"/>
              <a:defRPr sz="2800" kern="1200">
                <a:solidFill>
                  <a:schemeClr val="tx1"/>
                </a:solidFill>
                <a:latin typeface="Century Gothic"/>
                <a:ea typeface="+mn-ea"/>
                <a:cs typeface="+mn-cs"/>
              </a:defRPr>
            </a:lvl1pPr>
            <a:lvl2pPr marL="623888" indent="-277813" algn="l" defTabSz="816422" rtl="0" eaLnBrk="1" latinLnBrk="0" hangingPunct="1">
              <a:lnSpc>
                <a:spcPct val="100000"/>
              </a:lnSpc>
              <a:spcBef>
                <a:spcPts val="0"/>
              </a:spcBef>
              <a:spcAft>
                <a:spcPts val="1200"/>
              </a:spcAft>
              <a:buFont typeface="Arial"/>
              <a:buChar char="•"/>
              <a:defRPr sz="2800" kern="1200">
                <a:solidFill>
                  <a:schemeClr val="tx1"/>
                </a:solidFill>
                <a:latin typeface="Century Gothic"/>
                <a:ea typeface="+mn-ea"/>
                <a:cs typeface="+mn-cs"/>
              </a:defRPr>
            </a:lvl2pPr>
            <a:lvl3pPr marL="854075" indent="-230188" algn="l" defTabSz="816422" rtl="0" eaLnBrk="1" latinLnBrk="0" hangingPunct="1">
              <a:lnSpc>
                <a:spcPct val="100000"/>
              </a:lnSpc>
              <a:spcBef>
                <a:spcPts val="0"/>
              </a:spcBef>
              <a:spcAft>
                <a:spcPts val="1200"/>
              </a:spcAft>
              <a:buFont typeface="Arial"/>
              <a:buChar char="•"/>
              <a:defRPr sz="2800" kern="1200">
                <a:solidFill>
                  <a:schemeClr val="tx1"/>
                </a:solidFill>
                <a:latin typeface="Century Gothic"/>
                <a:ea typeface="+mn-ea"/>
                <a:cs typeface="+mn-cs"/>
              </a:defRPr>
            </a:lvl3pPr>
            <a:lvl4pPr marL="1085850" indent="-231775" algn="l" defTabSz="816422" rtl="0" eaLnBrk="1" latinLnBrk="0" hangingPunct="1">
              <a:lnSpc>
                <a:spcPct val="100000"/>
              </a:lnSpc>
              <a:spcBef>
                <a:spcPts val="0"/>
              </a:spcBef>
              <a:spcAft>
                <a:spcPts val="1200"/>
              </a:spcAft>
              <a:buFont typeface="Arial"/>
              <a:buChar char="•"/>
              <a:defRPr sz="2800" kern="1200">
                <a:solidFill>
                  <a:schemeClr val="tx1"/>
                </a:solidFill>
                <a:latin typeface="Century Gothic"/>
                <a:ea typeface="+mn-ea"/>
                <a:cs typeface="+mn-cs"/>
              </a:defRPr>
            </a:lvl4pPr>
            <a:lvl5pPr marL="1258888" indent="-173038" algn="l" defTabSz="816422" rtl="0" eaLnBrk="1" latinLnBrk="0" hangingPunct="1">
              <a:lnSpc>
                <a:spcPct val="100000"/>
              </a:lnSpc>
              <a:spcBef>
                <a:spcPts val="0"/>
              </a:spcBef>
              <a:spcAft>
                <a:spcPts val="1200"/>
              </a:spcAft>
              <a:buFont typeface="Arial"/>
              <a:buChar char="•"/>
              <a:defRPr sz="2800" kern="1200">
                <a:solidFill>
                  <a:schemeClr val="tx1"/>
                </a:solidFill>
                <a:latin typeface="Century Gothic"/>
                <a:ea typeface="+mn-ea"/>
                <a:cs typeface="+mn-cs"/>
              </a:defRPr>
            </a:lvl5pPr>
            <a:lvl6pPr marL="4490321" indent="-408211" algn="l" defTabSz="816422" rtl="0" eaLnBrk="1" latinLnBrk="0" hangingPunct="1">
              <a:spcBef>
                <a:spcPct val="20000"/>
              </a:spcBef>
              <a:buFont typeface="Arial"/>
              <a:buChar char="•"/>
              <a:defRPr sz="3600" kern="1200">
                <a:solidFill>
                  <a:schemeClr val="tx1"/>
                </a:solidFill>
                <a:latin typeface="+mn-lt"/>
                <a:ea typeface="+mn-ea"/>
                <a:cs typeface="+mn-cs"/>
              </a:defRPr>
            </a:lvl6pPr>
            <a:lvl7pPr marL="5306743" indent="-408211" algn="l" defTabSz="816422" rtl="0" eaLnBrk="1" latinLnBrk="0" hangingPunct="1">
              <a:spcBef>
                <a:spcPct val="20000"/>
              </a:spcBef>
              <a:buFont typeface="Arial"/>
              <a:buChar char="•"/>
              <a:defRPr sz="3600" kern="1200">
                <a:solidFill>
                  <a:schemeClr val="tx1"/>
                </a:solidFill>
                <a:latin typeface="+mn-lt"/>
                <a:ea typeface="+mn-ea"/>
                <a:cs typeface="+mn-cs"/>
              </a:defRPr>
            </a:lvl7pPr>
            <a:lvl8pPr marL="6123165" indent="-408211" algn="l" defTabSz="816422" rtl="0" eaLnBrk="1" latinLnBrk="0" hangingPunct="1">
              <a:spcBef>
                <a:spcPct val="20000"/>
              </a:spcBef>
              <a:buFont typeface="Arial"/>
              <a:buChar char="•"/>
              <a:defRPr sz="3600" kern="1200">
                <a:solidFill>
                  <a:schemeClr val="tx1"/>
                </a:solidFill>
                <a:latin typeface="+mn-lt"/>
                <a:ea typeface="+mn-ea"/>
                <a:cs typeface="+mn-cs"/>
              </a:defRPr>
            </a:lvl8pPr>
            <a:lvl9pPr marL="6939587" indent="-408211" algn="l" defTabSz="816422" rtl="0" eaLnBrk="1" latinLnBrk="0" hangingPunct="1">
              <a:spcBef>
                <a:spcPct val="20000"/>
              </a:spcBef>
              <a:buFont typeface="Arial"/>
              <a:buChar char="•"/>
              <a:defRPr sz="3600" kern="1200">
                <a:solidFill>
                  <a:schemeClr val="tx1"/>
                </a:solidFill>
                <a:latin typeface="+mn-lt"/>
                <a:ea typeface="+mn-ea"/>
                <a:cs typeface="+mn-cs"/>
              </a:defRPr>
            </a:lvl9pPr>
          </a:lstStyle>
          <a:p>
            <a:pPr marL="623887" lvl="2" indent="0">
              <a:buFont typeface="Arial"/>
              <a:buNone/>
            </a:pPr>
            <a:r>
              <a:rPr lang="en-US" dirty="0" smtClean="0"/>
              <a:t>IDE</a:t>
            </a:r>
            <a:endParaRPr lang="en-US" dirty="0"/>
          </a:p>
        </p:txBody>
      </p:sp>
      <p:pic>
        <p:nvPicPr>
          <p:cNvPr id="12" name="Picture 11"/>
          <p:cNvPicPr>
            <a:picLocks noChangeAspect="1"/>
          </p:cNvPicPr>
          <p:nvPr/>
        </p:nvPicPr>
        <p:blipFill rotWithShape="1">
          <a:blip r:embed="rId5">
            <a:clrChange>
              <a:clrFrom>
                <a:srgbClr val="FFFFFF"/>
              </a:clrFrom>
              <a:clrTo>
                <a:srgbClr val="FFFFFF">
                  <a:alpha val="0"/>
                </a:srgbClr>
              </a:clrTo>
            </a:clrChange>
          </a:blip>
          <a:srcRect t="-1670" r="71595" b="29643"/>
          <a:stretch/>
        </p:blipFill>
        <p:spPr>
          <a:xfrm>
            <a:off x="3224295" y="353674"/>
            <a:ext cx="914441" cy="1234688"/>
          </a:xfrm>
          <a:prstGeom prst="rect">
            <a:avLst/>
          </a:prstGeom>
        </p:spPr>
      </p:pic>
    </p:spTree>
    <p:extLst>
      <p:ext uri="{BB962C8B-B14F-4D97-AF65-F5344CB8AC3E}">
        <p14:creationId xmlns:p14="http://schemas.microsoft.com/office/powerpoint/2010/main" val="4084838563"/>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Python</a:t>
            </a:r>
            <a:endParaRPr lang="en-US" dirty="0"/>
          </a:p>
        </p:txBody>
      </p:sp>
      <p:sp>
        <p:nvSpPr>
          <p:cNvPr id="4" name="Slide Number Placeholder 3"/>
          <p:cNvSpPr>
            <a:spLocks noGrp="1"/>
          </p:cNvSpPr>
          <p:nvPr>
            <p:ph type="sldNum" sz="quarter" idx="12"/>
          </p:nvPr>
        </p:nvSpPr>
        <p:spPr/>
        <p:txBody>
          <a:bodyPr/>
          <a:lstStyle/>
          <a:p>
            <a:fld id="{BD24007E-3925-E74C-A90B-515138799913}" type="slidenum">
              <a:rPr lang="en-US" smtClean="0"/>
              <a:pPr/>
              <a:t>13</a:t>
            </a:fld>
            <a:endParaRPr lang="en-US"/>
          </a:p>
        </p:txBody>
      </p:sp>
      <p:sp>
        <p:nvSpPr>
          <p:cNvPr id="14" name="Text Placeholder 13"/>
          <p:cNvSpPr>
            <a:spLocks noGrp="1"/>
          </p:cNvSpPr>
          <p:nvPr>
            <p:ph type="body" sz="quarter" idx="16"/>
          </p:nvPr>
        </p:nvSpPr>
        <p:spPr/>
        <p:txBody>
          <a:bodyPr>
            <a:normAutofit/>
          </a:bodyPr>
          <a:lstStyle/>
          <a:p>
            <a:r>
              <a:rPr lang="en-US" dirty="0" smtClean="0"/>
              <a:t>Editing &amp; Running scripts</a:t>
            </a:r>
            <a:endParaRPr lang="en-US" dirty="0"/>
          </a:p>
        </p:txBody>
      </p:sp>
      <p:sp>
        <p:nvSpPr>
          <p:cNvPr id="7" name="Right Triangle 6"/>
          <p:cNvSpPr/>
          <p:nvPr/>
        </p:nvSpPr>
        <p:spPr>
          <a:xfrm rot="10800000">
            <a:off x="16148859" y="921710"/>
            <a:ext cx="1333303" cy="1333303"/>
          </a:xfrm>
          <a:prstGeom prst="rtTriangl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latin typeface="Century Gothic"/>
            </a:endParaRPr>
          </a:p>
        </p:txBody>
      </p:sp>
      <p:sp>
        <p:nvSpPr>
          <p:cNvPr id="15" name="Content Placeholder 2"/>
          <p:cNvSpPr txBox="1">
            <a:spLocks/>
          </p:cNvSpPr>
          <p:nvPr/>
        </p:nvSpPr>
        <p:spPr>
          <a:xfrm>
            <a:off x="914400" y="2311457"/>
            <a:ext cx="16567762" cy="7277831"/>
          </a:xfrm>
          <a:prstGeom prst="rect">
            <a:avLst/>
          </a:prstGeom>
        </p:spPr>
        <p:txBody>
          <a:bodyPr vert="horz" lIns="0" tIns="0" rIns="0" bIns="0" rtlCol="0">
            <a:noAutofit/>
          </a:bodyPr>
          <a:lstStyle>
            <a:lvl1pPr marL="344488" indent="-344488" algn="l" defTabSz="816422" rtl="0" eaLnBrk="1" latinLnBrk="0" hangingPunct="1">
              <a:lnSpc>
                <a:spcPct val="100000"/>
              </a:lnSpc>
              <a:spcBef>
                <a:spcPts val="0"/>
              </a:spcBef>
              <a:spcAft>
                <a:spcPts val="1200"/>
              </a:spcAft>
              <a:buClr>
                <a:schemeClr val="tx1"/>
              </a:buClr>
              <a:buFont typeface="Arial"/>
              <a:buChar char="•"/>
              <a:defRPr sz="2800" kern="1200">
                <a:solidFill>
                  <a:schemeClr val="tx1"/>
                </a:solidFill>
                <a:latin typeface="Century Gothic"/>
                <a:ea typeface="+mn-ea"/>
                <a:cs typeface="+mn-cs"/>
              </a:defRPr>
            </a:lvl1pPr>
            <a:lvl2pPr marL="623888" indent="-277813" algn="l" defTabSz="816422" rtl="0" eaLnBrk="1" latinLnBrk="0" hangingPunct="1">
              <a:lnSpc>
                <a:spcPct val="100000"/>
              </a:lnSpc>
              <a:spcBef>
                <a:spcPts val="0"/>
              </a:spcBef>
              <a:spcAft>
                <a:spcPts val="1200"/>
              </a:spcAft>
              <a:buFont typeface="Arial"/>
              <a:buChar char="•"/>
              <a:defRPr sz="2800" kern="1200">
                <a:solidFill>
                  <a:schemeClr val="tx1"/>
                </a:solidFill>
                <a:latin typeface="Century Gothic"/>
                <a:ea typeface="+mn-ea"/>
                <a:cs typeface="+mn-cs"/>
              </a:defRPr>
            </a:lvl2pPr>
            <a:lvl3pPr marL="854075" indent="-230188" algn="l" defTabSz="816422" rtl="0" eaLnBrk="1" latinLnBrk="0" hangingPunct="1">
              <a:lnSpc>
                <a:spcPct val="100000"/>
              </a:lnSpc>
              <a:spcBef>
                <a:spcPts val="0"/>
              </a:spcBef>
              <a:spcAft>
                <a:spcPts val="1200"/>
              </a:spcAft>
              <a:buFont typeface="Arial"/>
              <a:buChar char="•"/>
              <a:defRPr sz="2800" kern="1200">
                <a:solidFill>
                  <a:schemeClr val="tx1"/>
                </a:solidFill>
                <a:latin typeface="Century Gothic"/>
                <a:ea typeface="+mn-ea"/>
                <a:cs typeface="+mn-cs"/>
              </a:defRPr>
            </a:lvl3pPr>
            <a:lvl4pPr marL="1085850" indent="-231775" algn="l" defTabSz="816422" rtl="0" eaLnBrk="1" latinLnBrk="0" hangingPunct="1">
              <a:lnSpc>
                <a:spcPct val="100000"/>
              </a:lnSpc>
              <a:spcBef>
                <a:spcPts val="0"/>
              </a:spcBef>
              <a:spcAft>
                <a:spcPts val="1200"/>
              </a:spcAft>
              <a:buFont typeface="Arial"/>
              <a:buChar char="•"/>
              <a:defRPr sz="2800" kern="1200">
                <a:solidFill>
                  <a:schemeClr val="tx1"/>
                </a:solidFill>
                <a:latin typeface="Century Gothic"/>
                <a:ea typeface="+mn-ea"/>
                <a:cs typeface="+mn-cs"/>
              </a:defRPr>
            </a:lvl4pPr>
            <a:lvl5pPr marL="1258888" indent="-173038" algn="l" defTabSz="816422" rtl="0" eaLnBrk="1" latinLnBrk="0" hangingPunct="1">
              <a:lnSpc>
                <a:spcPct val="100000"/>
              </a:lnSpc>
              <a:spcBef>
                <a:spcPts val="0"/>
              </a:spcBef>
              <a:spcAft>
                <a:spcPts val="1200"/>
              </a:spcAft>
              <a:buFont typeface="Arial"/>
              <a:buChar char="•"/>
              <a:defRPr sz="2800" kern="1200">
                <a:solidFill>
                  <a:schemeClr val="tx1"/>
                </a:solidFill>
                <a:latin typeface="Century Gothic"/>
                <a:ea typeface="+mn-ea"/>
                <a:cs typeface="+mn-cs"/>
              </a:defRPr>
            </a:lvl5pPr>
            <a:lvl6pPr marL="4490321" indent="-408211" algn="l" defTabSz="816422" rtl="0" eaLnBrk="1" latinLnBrk="0" hangingPunct="1">
              <a:spcBef>
                <a:spcPct val="20000"/>
              </a:spcBef>
              <a:buFont typeface="Arial"/>
              <a:buChar char="•"/>
              <a:defRPr sz="3600" kern="1200">
                <a:solidFill>
                  <a:schemeClr val="tx1"/>
                </a:solidFill>
                <a:latin typeface="+mn-lt"/>
                <a:ea typeface="+mn-ea"/>
                <a:cs typeface="+mn-cs"/>
              </a:defRPr>
            </a:lvl6pPr>
            <a:lvl7pPr marL="5306743" indent="-408211" algn="l" defTabSz="816422" rtl="0" eaLnBrk="1" latinLnBrk="0" hangingPunct="1">
              <a:spcBef>
                <a:spcPct val="20000"/>
              </a:spcBef>
              <a:buFont typeface="Arial"/>
              <a:buChar char="•"/>
              <a:defRPr sz="3600" kern="1200">
                <a:solidFill>
                  <a:schemeClr val="tx1"/>
                </a:solidFill>
                <a:latin typeface="+mn-lt"/>
                <a:ea typeface="+mn-ea"/>
                <a:cs typeface="+mn-cs"/>
              </a:defRPr>
            </a:lvl7pPr>
            <a:lvl8pPr marL="6123165" indent="-408211" algn="l" defTabSz="816422" rtl="0" eaLnBrk="1" latinLnBrk="0" hangingPunct="1">
              <a:spcBef>
                <a:spcPct val="20000"/>
              </a:spcBef>
              <a:buFont typeface="Arial"/>
              <a:buChar char="•"/>
              <a:defRPr sz="3600" kern="1200">
                <a:solidFill>
                  <a:schemeClr val="tx1"/>
                </a:solidFill>
                <a:latin typeface="+mn-lt"/>
                <a:ea typeface="+mn-ea"/>
                <a:cs typeface="+mn-cs"/>
              </a:defRPr>
            </a:lvl8pPr>
            <a:lvl9pPr marL="6939587" indent="-408211" algn="l" defTabSz="816422" rtl="0" eaLnBrk="1" latinLnBrk="0" hangingPunct="1">
              <a:spcBef>
                <a:spcPct val="20000"/>
              </a:spcBef>
              <a:buFont typeface="Arial"/>
              <a:buChar char="•"/>
              <a:defRPr sz="3600" kern="1200">
                <a:solidFill>
                  <a:schemeClr val="tx1"/>
                </a:solidFill>
                <a:latin typeface="+mn-lt"/>
                <a:ea typeface="+mn-ea"/>
                <a:cs typeface="+mn-cs"/>
              </a:defRPr>
            </a:lvl9pPr>
          </a:lstStyle>
          <a:p>
            <a:pPr marL="0" indent="0">
              <a:buNone/>
            </a:pPr>
            <a:r>
              <a:rPr lang="en-US" sz="3200" dirty="0" smtClean="0"/>
              <a:t>EDITING</a:t>
            </a:r>
          </a:p>
          <a:p>
            <a:r>
              <a:rPr lang="en-US" sz="3200" dirty="0" smtClean="0"/>
              <a:t>Open the file in your text editor. Look for where to change the parameters specific to your search. In Python comments are denoted with #, so look for those.</a:t>
            </a:r>
          </a:p>
          <a:p>
            <a:r>
              <a:rPr lang="en-US" sz="3200" dirty="0" smtClean="0"/>
              <a:t>Save the file somewhere easy to find, perhaps in a dedicated scripts folder within your Python folder. </a:t>
            </a:r>
          </a:p>
          <a:p>
            <a:pPr marL="0" indent="0">
              <a:buNone/>
            </a:pPr>
            <a:r>
              <a:rPr lang="en-US" sz="3200" dirty="0" smtClean="0"/>
              <a:t>RUNNING SCRIPTS</a:t>
            </a:r>
          </a:p>
          <a:p>
            <a:r>
              <a:rPr lang="en-US" sz="3200" dirty="0" smtClean="0"/>
              <a:t>Using </a:t>
            </a:r>
            <a:r>
              <a:rPr lang="en-US" sz="3200" dirty="0"/>
              <a:t>the Command Line, navigate to the folder where your program is saved. Then type “python </a:t>
            </a:r>
            <a:r>
              <a:rPr lang="en-US" sz="3200" dirty="0" smtClean="0"/>
              <a:t>nameofprogram.py” </a:t>
            </a:r>
            <a:r>
              <a:rPr lang="en-US" sz="3200" dirty="0"/>
              <a:t>in the Command Line. This starts </a:t>
            </a:r>
            <a:r>
              <a:rPr lang="en-US" sz="3200" dirty="0" smtClean="0"/>
              <a:t>Python </a:t>
            </a:r>
            <a:r>
              <a:rPr lang="en-US" sz="3200" dirty="0"/>
              <a:t>and runs the program</a:t>
            </a:r>
            <a:r>
              <a:rPr lang="en-US" sz="3200" dirty="0" smtClean="0"/>
              <a:t>.</a:t>
            </a:r>
          </a:p>
          <a:p>
            <a:pPr marL="0" indent="0">
              <a:buNone/>
            </a:pPr>
            <a:r>
              <a:rPr lang="en-US" sz="3200" dirty="0" smtClean="0"/>
              <a:t>USING PYTHON XY: </a:t>
            </a:r>
          </a:p>
          <a:p>
            <a:r>
              <a:rPr lang="en-US" sz="3200" dirty="0" smtClean="0"/>
              <a:t>Open Python X,Y and load the script using “Open”. You can make changes to the text in the text editor. Press Save. </a:t>
            </a:r>
          </a:p>
          <a:p>
            <a:r>
              <a:rPr lang="en-US" sz="3200" dirty="0" smtClean="0"/>
              <a:t>Press the green arrow key to run the file. </a:t>
            </a:r>
          </a:p>
          <a:p>
            <a:endParaRPr lang="en-US" sz="3200" dirty="0"/>
          </a:p>
        </p:txBody>
      </p:sp>
      <p:pic>
        <p:nvPicPr>
          <p:cNvPr id="9" name="Picture 8"/>
          <p:cNvPicPr>
            <a:picLocks noChangeAspect="1"/>
          </p:cNvPicPr>
          <p:nvPr/>
        </p:nvPicPr>
        <p:blipFill rotWithShape="1">
          <a:blip r:embed="rId3">
            <a:clrChange>
              <a:clrFrom>
                <a:srgbClr val="FFFFFF"/>
              </a:clrFrom>
              <a:clrTo>
                <a:srgbClr val="FFFFFF">
                  <a:alpha val="0"/>
                </a:srgbClr>
              </a:clrTo>
            </a:clrChange>
          </a:blip>
          <a:srcRect t="-1670" r="71595" b="29643"/>
          <a:stretch/>
        </p:blipFill>
        <p:spPr>
          <a:xfrm>
            <a:off x="3224295" y="353674"/>
            <a:ext cx="914441" cy="1234688"/>
          </a:xfrm>
          <a:prstGeom prst="rect">
            <a:avLst/>
          </a:prstGeom>
        </p:spPr>
      </p:pic>
    </p:spTree>
    <p:extLst>
      <p:ext uri="{BB962C8B-B14F-4D97-AF65-F5344CB8AC3E}">
        <p14:creationId xmlns:p14="http://schemas.microsoft.com/office/powerpoint/2010/main" val="1426783156"/>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srcRect l="17496" t="46372" r="62481" b="43359"/>
          <a:stretch/>
        </p:blipFill>
        <p:spPr>
          <a:xfrm>
            <a:off x="914400" y="4687415"/>
            <a:ext cx="7079226" cy="2041216"/>
          </a:xfrm>
          <a:prstGeom prst="rect">
            <a:avLst/>
          </a:prstGeom>
        </p:spPr>
      </p:pic>
      <p:sp>
        <p:nvSpPr>
          <p:cNvPr id="15" name="Content Placeholder 2"/>
          <p:cNvSpPr txBox="1">
            <a:spLocks/>
          </p:cNvSpPr>
          <p:nvPr/>
        </p:nvSpPr>
        <p:spPr>
          <a:xfrm>
            <a:off x="914400" y="2562568"/>
            <a:ext cx="15234459" cy="6604062"/>
          </a:xfrm>
          <a:prstGeom prst="rect">
            <a:avLst/>
          </a:prstGeom>
        </p:spPr>
        <p:txBody>
          <a:bodyPr vert="horz" lIns="0" tIns="0" rIns="0" bIns="0" rtlCol="0">
            <a:noAutofit/>
          </a:bodyPr>
          <a:lstStyle>
            <a:lvl1pPr marL="344488" indent="-344488" algn="l" defTabSz="816422" rtl="0" eaLnBrk="1" latinLnBrk="0" hangingPunct="1">
              <a:lnSpc>
                <a:spcPct val="100000"/>
              </a:lnSpc>
              <a:spcBef>
                <a:spcPts val="0"/>
              </a:spcBef>
              <a:spcAft>
                <a:spcPts val="1200"/>
              </a:spcAft>
              <a:buClr>
                <a:schemeClr val="tx1"/>
              </a:buClr>
              <a:buFont typeface="Arial"/>
              <a:buChar char="•"/>
              <a:defRPr sz="2800" kern="1200">
                <a:solidFill>
                  <a:schemeClr val="tx1"/>
                </a:solidFill>
                <a:latin typeface="Century Gothic"/>
                <a:ea typeface="+mn-ea"/>
                <a:cs typeface="+mn-cs"/>
              </a:defRPr>
            </a:lvl1pPr>
            <a:lvl2pPr marL="623888" indent="-277813" algn="l" defTabSz="816422" rtl="0" eaLnBrk="1" latinLnBrk="0" hangingPunct="1">
              <a:lnSpc>
                <a:spcPct val="100000"/>
              </a:lnSpc>
              <a:spcBef>
                <a:spcPts val="0"/>
              </a:spcBef>
              <a:spcAft>
                <a:spcPts val="1200"/>
              </a:spcAft>
              <a:buFont typeface="Arial"/>
              <a:buChar char="•"/>
              <a:defRPr sz="2800" kern="1200">
                <a:solidFill>
                  <a:schemeClr val="tx1"/>
                </a:solidFill>
                <a:latin typeface="Century Gothic"/>
                <a:ea typeface="+mn-ea"/>
                <a:cs typeface="+mn-cs"/>
              </a:defRPr>
            </a:lvl2pPr>
            <a:lvl3pPr marL="854075" indent="-230188" algn="l" defTabSz="816422" rtl="0" eaLnBrk="1" latinLnBrk="0" hangingPunct="1">
              <a:lnSpc>
                <a:spcPct val="100000"/>
              </a:lnSpc>
              <a:spcBef>
                <a:spcPts val="0"/>
              </a:spcBef>
              <a:spcAft>
                <a:spcPts val="1200"/>
              </a:spcAft>
              <a:buFont typeface="Arial"/>
              <a:buChar char="•"/>
              <a:defRPr sz="2800" kern="1200">
                <a:solidFill>
                  <a:schemeClr val="tx1"/>
                </a:solidFill>
                <a:latin typeface="Century Gothic"/>
                <a:ea typeface="+mn-ea"/>
                <a:cs typeface="+mn-cs"/>
              </a:defRPr>
            </a:lvl3pPr>
            <a:lvl4pPr marL="1085850" indent="-231775" algn="l" defTabSz="816422" rtl="0" eaLnBrk="1" latinLnBrk="0" hangingPunct="1">
              <a:lnSpc>
                <a:spcPct val="100000"/>
              </a:lnSpc>
              <a:spcBef>
                <a:spcPts val="0"/>
              </a:spcBef>
              <a:spcAft>
                <a:spcPts val="1200"/>
              </a:spcAft>
              <a:buFont typeface="Arial"/>
              <a:buChar char="•"/>
              <a:defRPr sz="2800" kern="1200">
                <a:solidFill>
                  <a:schemeClr val="tx1"/>
                </a:solidFill>
                <a:latin typeface="Century Gothic"/>
                <a:ea typeface="+mn-ea"/>
                <a:cs typeface="+mn-cs"/>
              </a:defRPr>
            </a:lvl4pPr>
            <a:lvl5pPr marL="1258888" indent="-173038" algn="l" defTabSz="816422" rtl="0" eaLnBrk="1" latinLnBrk="0" hangingPunct="1">
              <a:lnSpc>
                <a:spcPct val="100000"/>
              </a:lnSpc>
              <a:spcBef>
                <a:spcPts val="0"/>
              </a:spcBef>
              <a:spcAft>
                <a:spcPts val="1200"/>
              </a:spcAft>
              <a:buFont typeface="Arial"/>
              <a:buChar char="•"/>
              <a:defRPr sz="2800" kern="1200">
                <a:solidFill>
                  <a:schemeClr val="tx1"/>
                </a:solidFill>
                <a:latin typeface="Century Gothic"/>
                <a:ea typeface="+mn-ea"/>
                <a:cs typeface="+mn-cs"/>
              </a:defRPr>
            </a:lvl5pPr>
            <a:lvl6pPr marL="4490321" indent="-408211" algn="l" defTabSz="816422" rtl="0" eaLnBrk="1" latinLnBrk="0" hangingPunct="1">
              <a:spcBef>
                <a:spcPct val="20000"/>
              </a:spcBef>
              <a:buFont typeface="Arial"/>
              <a:buChar char="•"/>
              <a:defRPr sz="3600" kern="1200">
                <a:solidFill>
                  <a:schemeClr val="tx1"/>
                </a:solidFill>
                <a:latin typeface="+mn-lt"/>
                <a:ea typeface="+mn-ea"/>
                <a:cs typeface="+mn-cs"/>
              </a:defRPr>
            </a:lvl6pPr>
            <a:lvl7pPr marL="5306743" indent="-408211" algn="l" defTabSz="816422" rtl="0" eaLnBrk="1" latinLnBrk="0" hangingPunct="1">
              <a:spcBef>
                <a:spcPct val="20000"/>
              </a:spcBef>
              <a:buFont typeface="Arial"/>
              <a:buChar char="•"/>
              <a:defRPr sz="3600" kern="1200">
                <a:solidFill>
                  <a:schemeClr val="tx1"/>
                </a:solidFill>
                <a:latin typeface="+mn-lt"/>
                <a:ea typeface="+mn-ea"/>
                <a:cs typeface="+mn-cs"/>
              </a:defRPr>
            </a:lvl7pPr>
            <a:lvl8pPr marL="6123165" indent="-408211" algn="l" defTabSz="816422" rtl="0" eaLnBrk="1" latinLnBrk="0" hangingPunct="1">
              <a:spcBef>
                <a:spcPct val="20000"/>
              </a:spcBef>
              <a:buFont typeface="Arial"/>
              <a:buChar char="•"/>
              <a:defRPr sz="3600" kern="1200">
                <a:solidFill>
                  <a:schemeClr val="tx1"/>
                </a:solidFill>
                <a:latin typeface="+mn-lt"/>
                <a:ea typeface="+mn-ea"/>
                <a:cs typeface="+mn-cs"/>
              </a:defRPr>
            </a:lvl8pPr>
            <a:lvl9pPr marL="6939587" indent="-408211" algn="l" defTabSz="816422" rtl="0" eaLnBrk="1" latinLnBrk="0" hangingPunct="1">
              <a:spcBef>
                <a:spcPct val="20000"/>
              </a:spcBef>
              <a:buFont typeface="Arial"/>
              <a:buChar char="•"/>
              <a:defRPr sz="3600" kern="1200">
                <a:solidFill>
                  <a:schemeClr val="tx1"/>
                </a:solidFill>
                <a:latin typeface="+mn-lt"/>
                <a:ea typeface="+mn-ea"/>
                <a:cs typeface="+mn-cs"/>
              </a:defRPr>
            </a:lvl9pPr>
          </a:lstStyle>
          <a:p>
            <a:r>
              <a:rPr lang="en-US" dirty="0" smtClean="0"/>
              <a:t>Why write code from scratch if somebody else has already written it? Somebody has probably already written code for pulling data from Instagram, for example. A simple Google search or checking </a:t>
            </a:r>
            <a:r>
              <a:rPr lang="en-US" dirty="0" err="1" smtClean="0"/>
              <a:t>GitHub</a:t>
            </a:r>
            <a:r>
              <a:rPr lang="en-US" dirty="0" smtClean="0"/>
              <a:t> will tell you what’s out there.</a:t>
            </a:r>
          </a:p>
          <a:p>
            <a:r>
              <a:rPr lang="en-US" dirty="0" smtClean="0"/>
              <a:t> You can import modules in your program simply by invoking the module with “import x” at the beginning of the program. But first you have to install the module!</a:t>
            </a:r>
          </a:p>
          <a:p>
            <a:endParaRPr lang="en-US" dirty="0"/>
          </a:p>
          <a:p>
            <a:pPr marL="0" indent="0">
              <a:buNone/>
            </a:pPr>
            <a:endParaRPr lang="en-US" dirty="0" smtClean="0"/>
          </a:p>
          <a:p>
            <a:endParaRPr lang="en-US" dirty="0" smtClean="0"/>
          </a:p>
          <a:p>
            <a:r>
              <a:rPr lang="en-US" dirty="0" smtClean="0"/>
              <a:t>Other OPTION: Install the pip module the old fashioned way. Moving forward, use the syntax “Pip install </a:t>
            </a:r>
            <a:r>
              <a:rPr lang="en-US" dirty="0" err="1" smtClean="0"/>
              <a:t>nameof</a:t>
            </a:r>
            <a:r>
              <a:rPr lang="en-US" i="1" dirty="0" err="1" smtClean="0"/>
              <a:t>module</a:t>
            </a:r>
            <a:r>
              <a:rPr lang="en-US" dirty="0" smtClean="0"/>
              <a:t>” to install x module.  That’s it- no searching for the file, no downloading, no saving the file &amp; running the setup.py file as I showed above. To uninstall, use “pip uninstall X”</a:t>
            </a:r>
          </a:p>
          <a:p>
            <a:r>
              <a:rPr lang="en-US" dirty="0" smtClean="0"/>
              <a:t>You do not have to have Python running to use pip. </a:t>
            </a:r>
          </a:p>
          <a:p>
            <a:endParaRPr lang="en-US" dirty="0" smtClean="0"/>
          </a:p>
          <a:p>
            <a:endParaRPr lang="en-US" sz="2000" dirty="0"/>
          </a:p>
        </p:txBody>
      </p:sp>
      <p:sp>
        <p:nvSpPr>
          <p:cNvPr id="2" name="Title 1"/>
          <p:cNvSpPr>
            <a:spLocks noGrp="1"/>
          </p:cNvSpPr>
          <p:nvPr>
            <p:ph type="title"/>
          </p:nvPr>
        </p:nvSpPr>
        <p:spPr/>
        <p:txBody>
          <a:bodyPr>
            <a:normAutofit fontScale="90000"/>
          </a:bodyPr>
          <a:lstStyle/>
          <a:p>
            <a:r>
              <a:rPr lang="en-US" dirty="0" smtClean="0"/>
              <a:t>Python</a:t>
            </a:r>
            <a:endParaRPr lang="en-US" dirty="0"/>
          </a:p>
        </p:txBody>
      </p:sp>
      <p:sp>
        <p:nvSpPr>
          <p:cNvPr id="4" name="Slide Number Placeholder 3"/>
          <p:cNvSpPr>
            <a:spLocks noGrp="1"/>
          </p:cNvSpPr>
          <p:nvPr>
            <p:ph type="sldNum" sz="quarter" idx="12"/>
          </p:nvPr>
        </p:nvSpPr>
        <p:spPr/>
        <p:txBody>
          <a:bodyPr/>
          <a:lstStyle/>
          <a:p>
            <a:fld id="{BD24007E-3925-E74C-A90B-515138799913}" type="slidenum">
              <a:rPr lang="en-US" smtClean="0"/>
              <a:pPr/>
              <a:t>14</a:t>
            </a:fld>
            <a:endParaRPr lang="en-US"/>
          </a:p>
        </p:txBody>
      </p:sp>
      <p:sp>
        <p:nvSpPr>
          <p:cNvPr id="14" name="Text Placeholder 13"/>
          <p:cNvSpPr>
            <a:spLocks noGrp="1"/>
          </p:cNvSpPr>
          <p:nvPr>
            <p:ph type="body" sz="quarter" idx="16"/>
          </p:nvPr>
        </p:nvSpPr>
        <p:spPr/>
        <p:txBody>
          <a:bodyPr>
            <a:normAutofit/>
          </a:bodyPr>
          <a:lstStyle/>
          <a:p>
            <a:r>
              <a:rPr lang="en-US" dirty="0" smtClean="0"/>
              <a:t>Installing modules</a:t>
            </a:r>
            <a:endParaRPr lang="en-US" dirty="0"/>
          </a:p>
        </p:txBody>
      </p:sp>
      <p:sp>
        <p:nvSpPr>
          <p:cNvPr id="7" name="Right Triangle 6"/>
          <p:cNvSpPr/>
          <p:nvPr/>
        </p:nvSpPr>
        <p:spPr>
          <a:xfrm rot="10800000">
            <a:off x="16148859" y="921710"/>
            <a:ext cx="1333303" cy="1333303"/>
          </a:xfrm>
          <a:prstGeom prst="rtTriangl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latin typeface="Century Gothic"/>
            </a:endParaRPr>
          </a:p>
        </p:txBody>
      </p:sp>
      <p:pic>
        <p:nvPicPr>
          <p:cNvPr id="9" name="Picture 8"/>
          <p:cNvPicPr>
            <a:picLocks noChangeAspect="1"/>
          </p:cNvPicPr>
          <p:nvPr/>
        </p:nvPicPr>
        <p:blipFill rotWithShape="1">
          <a:blip r:embed="rId4">
            <a:clrChange>
              <a:clrFrom>
                <a:srgbClr val="FFFFFF"/>
              </a:clrFrom>
              <a:clrTo>
                <a:srgbClr val="FFFFFF">
                  <a:alpha val="0"/>
                </a:srgbClr>
              </a:clrTo>
            </a:clrChange>
          </a:blip>
          <a:srcRect t="-1670" r="71595" b="29643"/>
          <a:stretch/>
        </p:blipFill>
        <p:spPr>
          <a:xfrm>
            <a:off x="3224295" y="353674"/>
            <a:ext cx="914441" cy="1234688"/>
          </a:xfrm>
          <a:prstGeom prst="rect">
            <a:avLst/>
          </a:prstGeom>
        </p:spPr>
      </p:pic>
    </p:spTree>
    <p:extLst>
      <p:ext uri="{BB962C8B-B14F-4D97-AF65-F5344CB8AC3E}">
        <p14:creationId xmlns:p14="http://schemas.microsoft.com/office/powerpoint/2010/main" val="2324734204"/>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Python</a:t>
            </a:r>
            <a:endParaRPr lang="en-US" dirty="0"/>
          </a:p>
        </p:txBody>
      </p:sp>
      <p:sp>
        <p:nvSpPr>
          <p:cNvPr id="4" name="Slide Number Placeholder 3"/>
          <p:cNvSpPr>
            <a:spLocks noGrp="1"/>
          </p:cNvSpPr>
          <p:nvPr>
            <p:ph type="sldNum" sz="quarter" idx="12"/>
          </p:nvPr>
        </p:nvSpPr>
        <p:spPr/>
        <p:txBody>
          <a:bodyPr/>
          <a:lstStyle/>
          <a:p>
            <a:fld id="{BD24007E-3925-E74C-A90B-515138799913}" type="slidenum">
              <a:rPr lang="en-US" smtClean="0"/>
              <a:pPr/>
              <a:t>15</a:t>
            </a:fld>
            <a:endParaRPr lang="en-US"/>
          </a:p>
        </p:txBody>
      </p:sp>
      <p:sp>
        <p:nvSpPr>
          <p:cNvPr id="14" name="Text Placeholder 13"/>
          <p:cNvSpPr>
            <a:spLocks noGrp="1"/>
          </p:cNvSpPr>
          <p:nvPr>
            <p:ph type="body" sz="quarter" idx="16"/>
          </p:nvPr>
        </p:nvSpPr>
        <p:spPr/>
        <p:txBody>
          <a:bodyPr>
            <a:normAutofit/>
          </a:bodyPr>
          <a:lstStyle/>
          <a:p>
            <a:r>
              <a:rPr lang="en-US" dirty="0" smtClean="0"/>
              <a:t>Social media </a:t>
            </a:r>
            <a:r>
              <a:rPr lang="en-US" dirty="0" err="1" smtClean="0"/>
              <a:t>api</a:t>
            </a:r>
            <a:r>
              <a:rPr lang="en-US" dirty="0" smtClean="0"/>
              <a:t> project ideas</a:t>
            </a:r>
            <a:endParaRPr lang="en-US" dirty="0"/>
          </a:p>
        </p:txBody>
      </p:sp>
      <p:sp>
        <p:nvSpPr>
          <p:cNvPr id="7" name="Right Triangle 6"/>
          <p:cNvSpPr/>
          <p:nvPr/>
        </p:nvSpPr>
        <p:spPr>
          <a:xfrm rot="10800000">
            <a:off x="16148859" y="921710"/>
            <a:ext cx="1333303" cy="1333303"/>
          </a:xfrm>
          <a:prstGeom prst="rtTriangl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latin typeface="Century Gothic"/>
            </a:endParaRPr>
          </a:p>
        </p:txBody>
      </p:sp>
      <p:sp>
        <p:nvSpPr>
          <p:cNvPr id="15" name="Content Placeholder 2"/>
          <p:cNvSpPr txBox="1">
            <a:spLocks/>
          </p:cNvSpPr>
          <p:nvPr/>
        </p:nvSpPr>
        <p:spPr>
          <a:xfrm>
            <a:off x="914400" y="2564001"/>
            <a:ext cx="16165659" cy="6503800"/>
          </a:xfrm>
          <a:prstGeom prst="rect">
            <a:avLst/>
          </a:prstGeom>
        </p:spPr>
        <p:txBody>
          <a:bodyPr vert="horz" lIns="0" tIns="0" rIns="0" bIns="0" rtlCol="0">
            <a:noAutofit/>
          </a:bodyPr>
          <a:lstStyle>
            <a:lvl1pPr marL="344488" indent="-344488" algn="l" defTabSz="816422" rtl="0" eaLnBrk="1" latinLnBrk="0" hangingPunct="1">
              <a:lnSpc>
                <a:spcPct val="100000"/>
              </a:lnSpc>
              <a:spcBef>
                <a:spcPts val="0"/>
              </a:spcBef>
              <a:spcAft>
                <a:spcPts val="1200"/>
              </a:spcAft>
              <a:buClr>
                <a:schemeClr val="tx1"/>
              </a:buClr>
              <a:buFont typeface="Arial"/>
              <a:buChar char="•"/>
              <a:defRPr sz="2800" kern="1200">
                <a:solidFill>
                  <a:schemeClr val="tx1"/>
                </a:solidFill>
                <a:latin typeface="Century Gothic"/>
                <a:ea typeface="+mn-ea"/>
                <a:cs typeface="+mn-cs"/>
              </a:defRPr>
            </a:lvl1pPr>
            <a:lvl2pPr marL="623888" indent="-277813" algn="l" defTabSz="816422" rtl="0" eaLnBrk="1" latinLnBrk="0" hangingPunct="1">
              <a:lnSpc>
                <a:spcPct val="100000"/>
              </a:lnSpc>
              <a:spcBef>
                <a:spcPts val="0"/>
              </a:spcBef>
              <a:spcAft>
                <a:spcPts val="1200"/>
              </a:spcAft>
              <a:buFont typeface="Arial"/>
              <a:buChar char="•"/>
              <a:defRPr sz="2800" kern="1200">
                <a:solidFill>
                  <a:schemeClr val="tx1"/>
                </a:solidFill>
                <a:latin typeface="Century Gothic"/>
                <a:ea typeface="+mn-ea"/>
                <a:cs typeface="+mn-cs"/>
              </a:defRPr>
            </a:lvl2pPr>
            <a:lvl3pPr marL="854075" indent="-230188" algn="l" defTabSz="816422" rtl="0" eaLnBrk="1" latinLnBrk="0" hangingPunct="1">
              <a:lnSpc>
                <a:spcPct val="100000"/>
              </a:lnSpc>
              <a:spcBef>
                <a:spcPts val="0"/>
              </a:spcBef>
              <a:spcAft>
                <a:spcPts val="1200"/>
              </a:spcAft>
              <a:buFont typeface="Arial"/>
              <a:buChar char="•"/>
              <a:defRPr sz="2800" kern="1200">
                <a:solidFill>
                  <a:schemeClr val="tx1"/>
                </a:solidFill>
                <a:latin typeface="Century Gothic"/>
                <a:ea typeface="+mn-ea"/>
                <a:cs typeface="+mn-cs"/>
              </a:defRPr>
            </a:lvl3pPr>
            <a:lvl4pPr marL="1085850" indent="-231775" algn="l" defTabSz="816422" rtl="0" eaLnBrk="1" latinLnBrk="0" hangingPunct="1">
              <a:lnSpc>
                <a:spcPct val="100000"/>
              </a:lnSpc>
              <a:spcBef>
                <a:spcPts val="0"/>
              </a:spcBef>
              <a:spcAft>
                <a:spcPts val="1200"/>
              </a:spcAft>
              <a:buFont typeface="Arial"/>
              <a:buChar char="•"/>
              <a:defRPr sz="2800" kern="1200">
                <a:solidFill>
                  <a:schemeClr val="tx1"/>
                </a:solidFill>
                <a:latin typeface="Century Gothic"/>
                <a:ea typeface="+mn-ea"/>
                <a:cs typeface="+mn-cs"/>
              </a:defRPr>
            </a:lvl4pPr>
            <a:lvl5pPr marL="1258888" indent="-173038" algn="l" defTabSz="816422" rtl="0" eaLnBrk="1" latinLnBrk="0" hangingPunct="1">
              <a:lnSpc>
                <a:spcPct val="100000"/>
              </a:lnSpc>
              <a:spcBef>
                <a:spcPts val="0"/>
              </a:spcBef>
              <a:spcAft>
                <a:spcPts val="1200"/>
              </a:spcAft>
              <a:buFont typeface="Arial"/>
              <a:buChar char="•"/>
              <a:defRPr sz="2800" kern="1200">
                <a:solidFill>
                  <a:schemeClr val="tx1"/>
                </a:solidFill>
                <a:latin typeface="Century Gothic"/>
                <a:ea typeface="+mn-ea"/>
                <a:cs typeface="+mn-cs"/>
              </a:defRPr>
            </a:lvl5pPr>
            <a:lvl6pPr marL="4490321" indent="-408211" algn="l" defTabSz="816422" rtl="0" eaLnBrk="1" latinLnBrk="0" hangingPunct="1">
              <a:spcBef>
                <a:spcPct val="20000"/>
              </a:spcBef>
              <a:buFont typeface="Arial"/>
              <a:buChar char="•"/>
              <a:defRPr sz="3600" kern="1200">
                <a:solidFill>
                  <a:schemeClr val="tx1"/>
                </a:solidFill>
                <a:latin typeface="+mn-lt"/>
                <a:ea typeface="+mn-ea"/>
                <a:cs typeface="+mn-cs"/>
              </a:defRPr>
            </a:lvl6pPr>
            <a:lvl7pPr marL="5306743" indent="-408211" algn="l" defTabSz="816422" rtl="0" eaLnBrk="1" latinLnBrk="0" hangingPunct="1">
              <a:spcBef>
                <a:spcPct val="20000"/>
              </a:spcBef>
              <a:buFont typeface="Arial"/>
              <a:buChar char="•"/>
              <a:defRPr sz="3600" kern="1200">
                <a:solidFill>
                  <a:schemeClr val="tx1"/>
                </a:solidFill>
                <a:latin typeface="+mn-lt"/>
                <a:ea typeface="+mn-ea"/>
                <a:cs typeface="+mn-cs"/>
              </a:defRPr>
            </a:lvl7pPr>
            <a:lvl8pPr marL="6123165" indent="-408211" algn="l" defTabSz="816422" rtl="0" eaLnBrk="1" latinLnBrk="0" hangingPunct="1">
              <a:spcBef>
                <a:spcPct val="20000"/>
              </a:spcBef>
              <a:buFont typeface="Arial"/>
              <a:buChar char="•"/>
              <a:defRPr sz="3600" kern="1200">
                <a:solidFill>
                  <a:schemeClr val="tx1"/>
                </a:solidFill>
                <a:latin typeface="+mn-lt"/>
                <a:ea typeface="+mn-ea"/>
                <a:cs typeface="+mn-cs"/>
              </a:defRPr>
            </a:lvl8pPr>
            <a:lvl9pPr marL="6939587" indent="-408211" algn="l" defTabSz="816422" rtl="0" eaLnBrk="1" latinLnBrk="0" hangingPunct="1">
              <a:spcBef>
                <a:spcPct val="20000"/>
              </a:spcBef>
              <a:buFont typeface="Arial"/>
              <a:buChar char="•"/>
              <a:defRPr sz="3600" kern="1200">
                <a:solidFill>
                  <a:schemeClr val="tx1"/>
                </a:solidFill>
                <a:latin typeface="+mn-lt"/>
                <a:ea typeface="+mn-ea"/>
                <a:cs typeface="+mn-cs"/>
              </a:defRPr>
            </a:lvl9pPr>
          </a:lstStyle>
          <a:p>
            <a:r>
              <a:rPr lang="en-US" sz="3200" dirty="0" smtClean="0"/>
              <a:t>Downloading data from the Instagram API</a:t>
            </a:r>
          </a:p>
          <a:p>
            <a:endParaRPr lang="en-US" sz="3200" dirty="0" smtClean="0"/>
          </a:p>
          <a:p>
            <a:r>
              <a:rPr lang="en-US" sz="3200" dirty="0" smtClean="0"/>
              <a:t>Identifying Overlap in Users’ Twitter Followers</a:t>
            </a:r>
          </a:p>
          <a:p>
            <a:endParaRPr lang="en-US" sz="3200" dirty="0" smtClean="0"/>
          </a:p>
          <a:p>
            <a:r>
              <a:rPr lang="en-US" sz="3200" dirty="0" smtClean="0"/>
              <a:t>Facebook Historical Post Interaction Downloads</a:t>
            </a:r>
          </a:p>
          <a:p>
            <a:endParaRPr lang="en-US" sz="3200" dirty="0"/>
          </a:p>
          <a:p>
            <a:r>
              <a:rPr lang="en-US" sz="3200" dirty="0" smtClean="0"/>
              <a:t>Note: all 3 of these programs would need authentication credentials to pull data. Basically to get these credentials you create a fake app. Once you have the Instagram &amp; Twitter passwords, you can use them forever. Facebook is a little bit more complicated. You have to update your code every 60 days. This is kind of complicated, so let me know if you need a walk through.</a:t>
            </a:r>
            <a:endParaRPr lang="en-US" sz="2400" dirty="0"/>
          </a:p>
        </p:txBody>
      </p:sp>
      <p:pic>
        <p:nvPicPr>
          <p:cNvPr id="9" name="Picture 8"/>
          <p:cNvPicPr>
            <a:picLocks noChangeAspect="1"/>
          </p:cNvPicPr>
          <p:nvPr/>
        </p:nvPicPr>
        <p:blipFill rotWithShape="1">
          <a:blip r:embed="rId3">
            <a:clrChange>
              <a:clrFrom>
                <a:srgbClr val="FFFFFF"/>
              </a:clrFrom>
              <a:clrTo>
                <a:srgbClr val="FFFFFF">
                  <a:alpha val="0"/>
                </a:srgbClr>
              </a:clrTo>
            </a:clrChange>
          </a:blip>
          <a:srcRect t="-1670" r="71595" b="29643"/>
          <a:stretch/>
        </p:blipFill>
        <p:spPr>
          <a:xfrm>
            <a:off x="3224295" y="353674"/>
            <a:ext cx="914441" cy="1234688"/>
          </a:xfrm>
          <a:prstGeom prst="rect">
            <a:avLst/>
          </a:prstGeom>
        </p:spPr>
      </p:pic>
    </p:spTree>
    <p:extLst>
      <p:ext uri="{BB962C8B-B14F-4D97-AF65-F5344CB8AC3E}">
        <p14:creationId xmlns:p14="http://schemas.microsoft.com/office/powerpoint/2010/main" val="3497467856"/>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0" y="4381500"/>
            <a:ext cx="18288000" cy="1492248"/>
          </a:xfrm>
        </p:spPr>
        <p:txBody>
          <a:bodyPr/>
          <a:lstStyle/>
          <a:p>
            <a:r>
              <a:rPr lang="en-US" dirty="0" smtClean="0"/>
              <a:t>Understanding what’s possible</a:t>
            </a:r>
            <a:br>
              <a:rPr lang="en-US" dirty="0" smtClean="0"/>
            </a:br>
            <a:r>
              <a:rPr lang="en-US" sz="4800" i="1" dirty="0" smtClean="0"/>
              <a:t/>
            </a:r>
            <a:br>
              <a:rPr lang="en-US" sz="4800" i="1" dirty="0" smtClean="0"/>
            </a:br>
            <a:endParaRPr lang="en-US" sz="4000" i="1" dirty="0"/>
          </a:p>
        </p:txBody>
      </p:sp>
    </p:spTree>
    <p:extLst>
      <p:ext uri="{BB962C8B-B14F-4D97-AF65-F5344CB8AC3E}">
        <p14:creationId xmlns:p14="http://schemas.microsoft.com/office/powerpoint/2010/main" val="1837792740"/>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3"/>
          <a:stretch>
            <a:fillRect/>
          </a:stretch>
        </p:blipFill>
        <p:spPr>
          <a:xfrm>
            <a:off x="2365717" y="3012428"/>
            <a:ext cx="4572000" cy="1371600"/>
          </a:xfrm>
          <a:prstGeom prst="rect">
            <a:avLst/>
          </a:prstGeom>
        </p:spPr>
      </p:pic>
      <p:sp>
        <p:nvSpPr>
          <p:cNvPr id="2" name="Title 1"/>
          <p:cNvSpPr>
            <a:spLocks noGrp="1"/>
          </p:cNvSpPr>
          <p:nvPr>
            <p:ph type="title"/>
          </p:nvPr>
        </p:nvSpPr>
        <p:spPr>
          <a:xfrm>
            <a:off x="914400" y="898276"/>
            <a:ext cx="10553700" cy="633642"/>
          </a:xfrm>
        </p:spPr>
        <p:txBody>
          <a:bodyPr>
            <a:normAutofit fontScale="90000"/>
          </a:bodyPr>
          <a:lstStyle/>
          <a:p>
            <a:r>
              <a:rPr lang="en-US" dirty="0" smtClean="0"/>
              <a:t>APIs- Sharing Information</a:t>
            </a:r>
            <a:endParaRPr lang="en-US" dirty="0"/>
          </a:p>
        </p:txBody>
      </p:sp>
      <p:sp>
        <p:nvSpPr>
          <p:cNvPr id="4" name="Slide Number Placeholder 3"/>
          <p:cNvSpPr>
            <a:spLocks noGrp="1"/>
          </p:cNvSpPr>
          <p:nvPr>
            <p:ph type="sldNum" sz="quarter" idx="12"/>
          </p:nvPr>
        </p:nvSpPr>
        <p:spPr/>
        <p:txBody>
          <a:bodyPr/>
          <a:lstStyle/>
          <a:p>
            <a:fld id="{BD24007E-3925-E74C-A90B-515138799913}" type="slidenum">
              <a:rPr lang="en-US" smtClean="0"/>
              <a:pPr/>
              <a:t>17</a:t>
            </a:fld>
            <a:endParaRPr lang="en-US"/>
          </a:p>
        </p:txBody>
      </p:sp>
      <p:sp>
        <p:nvSpPr>
          <p:cNvPr id="7" name="Right Triangle 6"/>
          <p:cNvSpPr/>
          <p:nvPr/>
        </p:nvSpPr>
        <p:spPr>
          <a:xfrm rot="10800000">
            <a:off x="16148859" y="921710"/>
            <a:ext cx="1333303" cy="1333303"/>
          </a:xfrm>
          <a:prstGeom prst="rtTriangl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latin typeface="Century Gothic"/>
            </a:endParaRPr>
          </a:p>
        </p:txBody>
      </p:sp>
      <p:sp>
        <p:nvSpPr>
          <p:cNvPr id="8" name="AutoShape 2" descr="data:image/png;base64,iVBORw0KGgoAAAANSUhEUgAAAOEAAADhCAMAAAAJbSJIAAAAeFBMVEU7WZj///8sT5O3v9RAXJokSpE3VpdacKQzU5Xj5u6Ek7iWosI1VZbq7fRDYJza3+r5+vyrttDQ1+WGmL7L0eH09vpfd6pLZqBrgrFQaaC/xthacaTm6/PDzN9heat5jbemscwMP4yNncAiSJCaqch1h7OAkruxvNRQ5noeAAAEJUlEQVR4nO3dyXLiMBSFYVmAJBLLMwZCBppOwvu/YTNkWDQNit3SvVKdf5ENlZS/soiMLRuRnbNd2xcilYq+7eyHTJx+VrWWRlFv139MGanr6ltY6qR455TR5aewKXLqzfFSXjRnYVmktwPPqaI8Ciud5h48luvqIKwN9XZ4zNSZsDrVMXpMaSs6Sb0VXpOdaFMepIdh2oo+5UF6GKa9SOdQ7XKp+xBCCCGEEEIIIYQQupXKjcmVENPvxPT0glJ5fnjRnF+PtFya9dtuO+lKW2VfVQv7WJZN9/Swr7evu7u3lZ5Sb+mQlJGzflvOF9mtFtbexXfGXsnl3aS6ifvsPjahksW+dObFJ1Sqf3DffREK5XJ/+70XsTAXO3tbFLHQrLuf+2ISypf5EGBEwt0gXzxCuR0IjESoxH4oMBKhGbwHIxHK1+HAKITm5YeHMbEJ882AeT4qoWzGACMQmqETYSxC1Y8aoxEIZ5NxQPZCtR4JZC+UD4kL89WPP/HGJhx+PBqHUE1H70LmQtOOBjIXjjyc4S9U/fhByls49oCNv1CMngyZC0/3JKUt3PxEsrB2fiHW157MuzNvPrl/04WRs79jDBSydvSVq6UyRsV3uXfmNhvaVsZ6LVs6ffZ9XEV745lausz3i57zG+166tnlJOJ9tHvw8MnJ5TRpQ72VY3I6ZnuNd4wehA7n8u060v+ip1wuqJURvwvdJvx93EKHczRx36IsHc4Fr6J+FIKLMO4nBbgIlxCyzkU4TV9IvZGjghBC/kEIIf8ghJB/EELIPwgh5B+EEPJIXcll7azIr/2FY8TAYqP/3dphNc213z+2IT6hau5uG0b2OEtd+ER76SaAsE5eSLzmK4DwnfbilH/hgvjym3/h4yb12aIkvjjlX0i93Ma/kHg6DCAkng4DCHfEazX8C9+SF1IvCvMvpF5Q5F1of6cubKiXvXkXki/s8y4kX1/rXUh+v4x3IfnSRd/CxTP1yUTfwjn1hO9d2JB/g4xv4RM10LtwQj0dehduUxdW9Cv5fQvJp0PfwgX9KnDfQvJd6Fs4p72yFkDI4Hsb85eLt9B/5nCT7LVft+SfnY7EC/fPf/XL4c6uSzfgR3En/qk01mJcC0II+QchhPyDEEL+QQgh/yCEkH8QQsg/CCHkH4QQ8g9CCPkHIYT8gxBC/kEIIf8ghJB/EELIPwgh5B+EEPIPQgj5ByGE/IMQQv5BCCH/IISQfxBCyD8IIeQfhBDyL6CQ6IlZwYSF6GkeZBNKqHpB9LilUELTCqLnvIQSyk5Ymi/6CCRU2oqsJhmmgYSmzkRWaYpnSoUR5ro6CLOyIBinQYSqKLOjMGuK8HsxhDAvmuwszEptQu9G/0JldJl9CrOq1jIs0rNQGanrKvsWZpnt2j7kAZxfYdG3nf34K38ArA5OdTHdpNAAAAAASUVORK5CYII="/>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 name="Picture 8"/>
          <p:cNvPicPr>
            <a:picLocks noChangeAspect="1"/>
          </p:cNvPicPr>
          <p:nvPr/>
        </p:nvPicPr>
        <p:blipFill>
          <a:blip r:embed="rId4"/>
          <a:stretch>
            <a:fillRect/>
          </a:stretch>
        </p:blipFill>
        <p:spPr>
          <a:xfrm>
            <a:off x="756205" y="2327717"/>
            <a:ext cx="1108688" cy="1108688"/>
          </a:xfrm>
          <a:prstGeom prst="rect">
            <a:avLst/>
          </a:prstGeom>
        </p:spPr>
      </p:pic>
      <p:pic>
        <p:nvPicPr>
          <p:cNvPr id="10" name="Picture 9"/>
          <p:cNvPicPr>
            <a:picLocks noChangeAspect="1"/>
          </p:cNvPicPr>
          <p:nvPr/>
        </p:nvPicPr>
        <p:blipFill rotWithShape="1">
          <a:blip r:embed="rId5"/>
          <a:srcRect l="6784" t="12693" r="84032" b="79448"/>
          <a:stretch/>
        </p:blipFill>
        <p:spPr>
          <a:xfrm>
            <a:off x="13550324" y="1823863"/>
            <a:ext cx="4445939" cy="1220455"/>
          </a:xfrm>
          <a:prstGeom prst="rect">
            <a:avLst/>
          </a:prstGeom>
        </p:spPr>
      </p:pic>
      <p:pic>
        <p:nvPicPr>
          <p:cNvPr id="15" name="Picture 14"/>
          <p:cNvPicPr>
            <a:picLocks noChangeAspect="1"/>
          </p:cNvPicPr>
          <p:nvPr/>
        </p:nvPicPr>
        <p:blipFill rotWithShape="1">
          <a:blip r:embed="rId6"/>
          <a:srcRect l="2125" t="9587" r="93973" b="81819"/>
          <a:stretch/>
        </p:blipFill>
        <p:spPr>
          <a:xfrm>
            <a:off x="497189" y="4359724"/>
            <a:ext cx="2281035" cy="1611616"/>
          </a:xfrm>
          <a:prstGeom prst="rect">
            <a:avLst/>
          </a:prstGeom>
        </p:spPr>
      </p:pic>
      <p:pic>
        <p:nvPicPr>
          <p:cNvPr id="17" name="Picture 16"/>
          <p:cNvPicPr>
            <a:picLocks noChangeAspect="1"/>
          </p:cNvPicPr>
          <p:nvPr/>
        </p:nvPicPr>
        <p:blipFill rotWithShape="1">
          <a:blip r:embed="rId7"/>
          <a:srcRect l="6990" t="14000" r="78103" b="81429"/>
          <a:stretch/>
        </p:blipFill>
        <p:spPr>
          <a:xfrm>
            <a:off x="10305374" y="6532940"/>
            <a:ext cx="5889653" cy="579311"/>
          </a:xfrm>
          <a:prstGeom prst="rect">
            <a:avLst/>
          </a:prstGeom>
        </p:spPr>
      </p:pic>
      <p:pic>
        <p:nvPicPr>
          <p:cNvPr id="19" name="Picture 18"/>
          <p:cNvPicPr>
            <a:picLocks noChangeAspect="1"/>
          </p:cNvPicPr>
          <p:nvPr/>
        </p:nvPicPr>
        <p:blipFill rotWithShape="1">
          <a:blip r:embed="rId8"/>
          <a:srcRect l="7723" t="10952" r="81280" b="79906"/>
          <a:stretch/>
        </p:blipFill>
        <p:spPr>
          <a:xfrm>
            <a:off x="13448681" y="7497526"/>
            <a:ext cx="3428997" cy="914400"/>
          </a:xfrm>
          <a:prstGeom prst="rect">
            <a:avLst/>
          </a:prstGeom>
        </p:spPr>
      </p:pic>
      <p:pic>
        <p:nvPicPr>
          <p:cNvPr id="20" name="Picture 19"/>
          <p:cNvPicPr>
            <a:picLocks noChangeAspect="1"/>
          </p:cNvPicPr>
          <p:nvPr/>
        </p:nvPicPr>
        <p:blipFill>
          <a:blip r:embed="rId9"/>
          <a:stretch>
            <a:fillRect/>
          </a:stretch>
        </p:blipFill>
        <p:spPr>
          <a:xfrm>
            <a:off x="14490513" y="5344705"/>
            <a:ext cx="2937662" cy="802961"/>
          </a:xfrm>
          <a:prstGeom prst="rect">
            <a:avLst/>
          </a:prstGeom>
        </p:spPr>
      </p:pic>
      <p:pic>
        <p:nvPicPr>
          <p:cNvPr id="22" name="Picture 21"/>
          <p:cNvPicPr>
            <a:picLocks noChangeAspect="1"/>
          </p:cNvPicPr>
          <p:nvPr/>
        </p:nvPicPr>
        <p:blipFill>
          <a:blip r:embed="rId10"/>
          <a:stretch>
            <a:fillRect/>
          </a:stretch>
        </p:blipFill>
        <p:spPr>
          <a:xfrm>
            <a:off x="6497689" y="6187846"/>
            <a:ext cx="2743200" cy="914400"/>
          </a:xfrm>
          <a:prstGeom prst="rect">
            <a:avLst/>
          </a:prstGeom>
        </p:spPr>
      </p:pic>
      <p:pic>
        <p:nvPicPr>
          <p:cNvPr id="23" name="Picture 22"/>
          <p:cNvPicPr>
            <a:picLocks noChangeAspect="1"/>
          </p:cNvPicPr>
          <p:nvPr/>
        </p:nvPicPr>
        <p:blipFill>
          <a:blip r:embed="rId11"/>
          <a:stretch>
            <a:fillRect/>
          </a:stretch>
        </p:blipFill>
        <p:spPr>
          <a:xfrm>
            <a:off x="7163836" y="7920501"/>
            <a:ext cx="2430066" cy="810022"/>
          </a:xfrm>
          <a:prstGeom prst="rect">
            <a:avLst/>
          </a:prstGeom>
        </p:spPr>
      </p:pic>
      <p:pic>
        <p:nvPicPr>
          <p:cNvPr id="24" name="Picture 23"/>
          <p:cNvPicPr>
            <a:picLocks noChangeAspect="1"/>
          </p:cNvPicPr>
          <p:nvPr/>
        </p:nvPicPr>
        <p:blipFill>
          <a:blip r:embed="rId12"/>
          <a:stretch>
            <a:fillRect/>
          </a:stretch>
        </p:blipFill>
        <p:spPr>
          <a:xfrm>
            <a:off x="5466281" y="4374561"/>
            <a:ext cx="3474527" cy="857050"/>
          </a:xfrm>
          <a:prstGeom prst="rect">
            <a:avLst/>
          </a:prstGeom>
        </p:spPr>
      </p:pic>
      <p:pic>
        <p:nvPicPr>
          <p:cNvPr id="11" name="Picture 10"/>
          <p:cNvPicPr>
            <a:picLocks noChangeAspect="1"/>
          </p:cNvPicPr>
          <p:nvPr/>
        </p:nvPicPr>
        <p:blipFill rotWithShape="1">
          <a:blip r:embed="rId13"/>
          <a:srcRect l="53512" t="10061" r="37485" b="82491"/>
          <a:stretch/>
        </p:blipFill>
        <p:spPr>
          <a:xfrm>
            <a:off x="9015972" y="2514507"/>
            <a:ext cx="4534352" cy="1203157"/>
          </a:xfrm>
          <a:prstGeom prst="rect">
            <a:avLst/>
          </a:prstGeom>
        </p:spPr>
      </p:pic>
      <p:pic>
        <p:nvPicPr>
          <p:cNvPr id="25" name="Picture 24"/>
          <p:cNvPicPr>
            <a:picLocks noChangeAspect="1"/>
          </p:cNvPicPr>
          <p:nvPr/>
        </p:nvPicPr>
        <p:blipFill>
          <a:blip r:embed="rId14"/>
          <a:stretch>
            <a:fillRect/>
          </a:stretch>
        </p:blipFill>
        <p:spPr>
          <a:xfrm>
            <a:off x="9298923" y="5165532"/>
            <a:ext cx="3171718" cy="676633"/>
          </a:xfrm>
          <a:prstGeom prst="rect">
            <a:avLst/>
          </a:prstGeom>
        </p:spPr>
      </p:pic>
      <p:pic>
        <p:nvPicPr>
          <p:cNvPr id="26" name="Picture 25"/>
          <p:cNvPicPr>
            <a:picLocks noChangeAspect="1"/>
          </p:cNvPicPr>
          <p:nvPr/>
        </p:nvPicPr>
        <p:blipFill>
          <a:blip r:embed="rId15"/>
          <a:stretch>
            <a:fillRect/>
          </a:stretch>
        </p:blipFill>
        <p:spPr>
          <a:xfrm>
            <a:off x="12627494" y="3965349"/>
            <a:ext cx="2262787" cy="804546"/>
          </a:xfrm>
          <a:prstGeom prst="rect">
            <a:avLst/>
          </a:prstGeom>
        </p:spPr>
      </p:pic>
      <p:pic>
        <p:nvPicPr>
          <p:cNvPr id="27" name="Picture 26"/>
          <p:cNvPicPr>
            <a:picLocks noChangeAspect="1"/>
          </p:cNvPicPr>
          <p:nvPr/>
        </p:nvPicPr>
        <p:blipFill>
          <a:blip r:embed="rId16"/>
          <a:stretch>
            <a:fillRect/>
          </a:stretch>
        </p:blipFill>
        <p:spPr>
          <a:xfrm>
            <a:off x="4324861" y="8700597"/>
            <a:ext cx="2112032" cy="985615"/>
          </a:xfrm>
          <a:prstGeom prst="rect">
            <a:avLst/>
          </a:prstGeom>
        </p:spPr>
      </p:pic>
      <p:pic>
        <p:nvPicPr>
          <p:cNvPr id="2052" name="Picture 4" descr="CrowdFlowe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756205" y="7248541"/>
            <a:ext cx="5124450" cy="762000"/>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9"/>
          <p:cNvPicPr>
            <a:picLocks noChangeAspect="1"/>
          </p:cNvPicPr>
          <p:nvPr/>
        </p:nvPicPr>
        <p:blipFill>
          <a:blip r:embed="rId18"/>
          <a:stretch>
            <a:fillRect/>
          </a:stretch>
        </p:blipFill>
        <p:spPr>
          <a:xfrm>
            <a:off x="3563513" y="5392493"/>
            <a:ext cx="1924240" cy="1590705"/>
          </a:xfrm>
          <a:prstGeom prst="rect">
            <a:avLst/>
          </a:prstGeom>
        </p:spPr>
      </p:pic>
      <p:pic>
        <p:nvPicPr>
          <p:cNvPr id="31" name="Picture 30"/>
          <p:cNvPicPr>
            <a:picLocks noChangeAspect="1"/>
          </p:cNvPicPr>
          <p:nvPr/>
        </p:nvPicPr>
        <p:blipFill>
          <a:blip r:embed="rId19"/>
          <a:stretch>
            <a:fillRect/>
          </a:stretch>
        </p:blipFill>
        <p:spPr>
          <a:xfrm>
            <a:off x="10941175" y="7986222"/>
            <a:ext cx="1428750" cy="1428750"/>
          </a:xfrm>
          <a:prstGeom prst="rect">
            <a:avLst/>
          </a:prstGeom>
        </p:spPr>
      </p:pic>
      <p:sp>
        <p:nvSpPr>
          <p:cNvPr id="2048" name="AutoShape 6" descr="Image result for the world bank logo"/>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49" name="Picture 2048"/>
          <p:cNvPicPr>
            <a:picLocks noChangeAspect="1"/>
          </p:cNvPicPr>
          <p:nvPr/>
        </p:nvPicPr>
        <p:blipFill>
          <a:blip r:embed="rId20"/>
          <a:stretch>
            <a:fillRect/>
          </a:stretch>
        </p:blipFill>
        <p:spPr>
          <a:xfrm>
            <a:off x="5995745" y="2233425"/>
            <a:ext cx="1924212" cy="1745216"/>
          </a:xfrm>
          <a:prstGeom prst="rect">
            <a:avLst/>
          </a:prstGeom>
        </p:spPr>
      </p:pic>
    </p:spTree>
    <p:extLst>
      <p:ext uri="{BB962C8B-B14F-4D97-AF65-F5344CB8AC3E}">
        <p14:creationId xmlns:p14="http://schemas.microsoft.com/office/powerpoint/2010/main" val="1295608009"/>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898276"/>
            <a:ext cx="10553700" cy="633642"/>
          </a:xfrm>
        </p:spPr>
        <p:txBody>
          <a:bodyPr>
            <a:normAutofit fontScale="90000"/>
          </a:bodyPr>
          <a:lstStyle/>
          <a:p>
            <a:r>
              <a:rPr lang="en-US" dirty="0" smtClean="0"/>
              <a:t>Developer  Documentation</a:t>
            </a:r>
            <a:endParaRPr lang="en-US" dirty="0"/>
          </a:p>
        </p:txBody>
      </p:sp>
      <p:sp>
        <p:nvSpPr>
          <p:cNvPr id="4" name="Slide Number Placeholder 3"/>
          <p:cNvSpPr>
            <a:spLocks noGrp="1"/>
          </p:cNvSpPr>
          <p:nvPr>
            <p:ph type="sldNum" sz="quarter" idx="12"/>
          </p:nvPr>
        </p:nvSpPr>
        <p:spPr/>
        <p:txBody>
          <a:bodyPr/>
          <a:lstStyle/>
          <a:p>
            <a:fld id="{BD24007E-3925-E74C-A90B-515138799913}" type="slidenum">
              <a:rPr lang="en-US" smtClean="0"/>
              <a:pPr/>
              <a:t>18</a:t>
            </a:fld>
            <a:endParaRPr lang="en-US"/>
          </a:p>
        </p:txBody>
      </p:sp>
      <p:sp>
        <p:nvSpPr>
          <p:cNvPr id="14" name="Text Placeholder 13"/>
          <p:cNvSpPr>
            <a:spLocks noGrp="1"/>
          </p:cNvSpPr>
          <p:nvPr>
            <p:ph type="body" sz="quarter" idx="16"/>
          </p:nvPr>
        </p:nvSpPr>
        <p:spPr/>
        <p:txBody>
          <a:bodyPr>
            <a:normAutofit/>
          </a:bodyPr>
          <a:lstStyle/>
          <a:p>
            <a:r>
              <a:rPr lang="en-US" dirty="0" smtClean="0"/>
              <a:t>What’s available?</a:t>
            </a:r>
            <a:endParaRPr lang="en-US" dirty="0"/>
          </a:p>
        </p:txBody>
      </p:sp>
      <p:sp>
        <p:nvSpPr>
          <p:cNvPr id="7" name="Right Triangle 6"/>
          <p:cNvSpPr/>
          <p:nvPr/>
        </p:nvSpPr>
        <p:spPr>
          <a:xfrm rot="10800000">
            <a:off x="16148859" y="921710"/>
            <a:ext cx="1333303" cy="1333303"/>
          </a:xfrm>
          <a:prstGeom prst="rtTriangl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latin typeface="Century Gothic"/>
            </a:endParaRPr>
          </a:p>
        </p:txBody>
      </p:sp>
      <p:sp>
        <p:nvSpPr>
          <p:cNvPr id="13" name="Content Placeholder 2"/>
          <p:cNvSpPr txBox="1">
            <a:spLocks/>
          </p:cNvSpPr>
          <p:nvPr/>
        </p:nvSpPr>
        <p:spPr>
          <a:xfrm>
            <a:off x="13065293" y="2255013"/>
            <a:ext cx="4693317" cy="4939871"/>
          </a:xfrm>
          <a:prstGeom prst="rect">
            <a:avLst/>
          </a:prstGeom>
        </p:spPr>
        <p:txBody>
          <a:bodyPr vert="horz" lIns="0" tIns="0" rIns="0" bIns="0" rtlCol="0">
            <a:noAutofit/>
          </a:bodyPr>
          <a:lstStyle>
            <a:lvl1pPr marL="344488" indent="-344488" algn="l" defTabSz="816422" rtl="0" eaLnBrk="1" latinLnBrk="0" hangingPunct="1">
              <a:lnSpc>
                <a:spcPct val="100000"/>
              </a:lnSpc>
              <a:spcBef>
                <a:spcPts val="0"/>
              </a:spcBef>
              <a:spcAft>
                <a:spcPts val="1200"/>
              </a:spcAft>
              <a:buClr>
                <a:schemeClr val="tx1"/>
              </a:buClr>
              <a:buFont typeface="Arial"/>
              <a:buChar char="•"/>
              <a:defRPr sz="2800" kern="1200">
                <a:solidFill>
                  <a:schemeClr val="tx1"/>
                </a:solidFill>
                <a:latin typeface="Century Gothic"/>
                <a:ea typeface="+mn-ea"/>
                <a:cs typeface="+mn-cs"/>
              </a:defRPr>
            </a:lvl1pPr>
            <a:lvl2pPr marL="623888" indent="-277813" algn="l" defTabSz="816422" rtl="0" eaLnBrk="1" latinLnBrk="0" hangingPunct="1">
              <a:lnSpc>
                <a:spcPct val="100000"/>
              </a:lnSpc>
              <a:spcBef>
                <a:spcPts val="0"/>
              </a:spcBef>
              <a:spcAft>
                <a:spcPts val="1200"/>
              </a:spcAft>
              <a:buFont typeface="Arial"/>
              <a:buChar char="•"/>
              <a:defRPr sz="2800" kern="1200">
                <a:solidFill>
                  <a:schemeClr val="tx1"/>
                </a:solidFill>
                <a:latin typeface="Century Gothic"/>
                <a:ea typeface="+mn-ea"/>
                <a:cs typeface="+mn-cs"/>
              </a:defRPr>
            </a:lvl2pPr>
            <a:lvl3pPr marL="854075" indent="-230188" algn="l" defTabSz="816422" rtl="0" eaLnBrk="1" latinLnBrk="0" hangingPunct="1">
              <a:lnSpc>
                <a:spcPct val="100000"/>
              </a:lnSpc>
              <a:spcBef>
                <a:spcPts val="0"/>
              </a:spcBef>
              <a:spcAft>
                <a:spcPts val="1200"/>
              </a:spcAft>
              <a:buFont typeface="Arial"/>
              <a:buChar char="•"/>
              <a:defRPr sz="2800" kern="1200">
                <a:solidFill>
                  <a:schemeClr val="tx1"/>
                </a:solidFill>
                <a:latin typeface="Century Gothic"/>
                <a:ea typeface="+mn-ea"/>
                <a:cs typeface="+mn-cs"/>
              </a:defRPr>
            </a:lvl3pPr>
            <a:lvl4pPr marL="1085850" indent="-231775" algn="l" defTabSz="816422" rtl="0" eaLnBrk="1" latinLnBrk="0" hangingPunct="1">
              <a:lnSpc>
                <a:spcPct val="100000"/>
              </a:lnSpc>
              <a:spcBef>
                <a:spcPts val="0"/>
              </a:spcBef>
              <a:spcAft>
                <a:spcPts val="1200"/>
              </a:spcAft>
              <a:buFont typeface="Arial"/>
              <a:buChar char="•"/>
              <a:defRPr sz="2800" kern="1200">
                <a:solidFill>
                  <a:schemeClr val="tx1"/>
                </a:solidFill>
                <a:latin typeface="Century Gothic"/>
                <a:ea typeface="+mn-ea"/>
                <a:cs typeface="+mn-cs"/>
              </a:defRPr>
            </a:lvl4pPr>
            <a:lvl5pPr marL="1258888" indent="-173038" algn="l" defTabSz="816422" rtl="0" eaLnBrk="1" latinLnBrk="0" hangingPunct="1">
              <a:lnSpc>
                <a:spcPct val="100000"/>
              </a:lnSpc>
              <a:spcBef>
                <a:spcPts val="0"/>
              </a:spcBef>
              <a:spcAft>
                <a:spcPts val="1200"/>
              </a:spcAft>
              <a:buFont typeface="Arial"/>
              <a:buChar char="•"/>
              <a:defRPr sz="2800" kern="1200">
                <a:solidFill>
                  <a:schemeClr val="tx1"/>
                </a:solidFill>
                <a:latin typeface="Century Gothic"/>
                <a:ea typeface="+mn-ea"/>
                <a:cs typeface="+mn-cs"/>
              </a:defRPr>
            </a:lvl5pPr>
            <a:lvl6pPr marL="4490321" indent="-408211" algn="l" defTabSz="816422" rtl="0" eaLnBrk="1" latinLnBrk="0" hangingPunct="1">
              <a:spcBef>
                <a:spcPct val="20000"/>
              </a:spcBef>
              <a:buFont typeface="Arial"/>
              <a:buChar char="•"/>
              <a:defRPr sz="3600" kern="1200">
                <a:solidFill>
                  <a:schemeClr val="tx1"/>
                </a:solidFill>
                <a:latin typeface="+mn-lt"/>
                <a:ea typeface="+mn-ea"/>
                <a:cs typeface="+mn-cs"/>
              </a:defRPr>
            </a:lvl6pPr>
            <a:lvl7pPr marL="5306743" indent="-408211" algn="l" defTabSz="816422" rtl="0" eaLnBrk="1" latinLnBrk="0" hangingPunct="1">
              <a:spcBef>
                <a:spcPct val="20000"/>
              </a:spcBef>
              <a:buFont typeface="Arial"/>
              <a:buChar char="•"/>
              <a:defRPr sz="3600" kern="1200">
                <a:solidFill>
                  <a:schemeClr val="tx1"/>
                </a:solidFill>
                <a:latin typeface="+mn-lt"/>
                <a:ea typeface="+mn-ea"/>
                <a:cs typeface="+mn-cs"/>
              </a:defRPr>
            </a:lvl7pPr>
            <a:lvl8pPr marL="6123165" indent="-408211" algn="l" defTabSz="816422" rtl="0" eaLnBrk="1" latinLnBrk="0" hangingPunct="1">
              <a:spcBef>
                <a:spcPct val="20000"/>
              </a:spcBef>
              <a:buFont typeface="Arial"/>
              <a:buChar char="•"/>
              <a:defRPr sz="3600" kern="1200">
                <a:solidFill>
                  <a:schemeClr val="tx1"/>
                </a:solidFill>
                <a:latin typeface="+mn-lt"/>
                <a:ea typeface="+mn-ea"/>
                <a:cs typeface="+mn-cs"/>
              </a:defRPr>
            </a:lvl8pPr>
            <a:lvl9pPr marL="6939587" indent="-408211" algn="l" defTabSz="816422" rtl="0" eaLnBrk="1" latinLnBrk="0" hangingPunct="1">
              <a:spcBef>
                <a:spcPct val="20000"/>
              </a:spcBef>
              <a:buFont typeface="Arial"/>
              <a:buChar char="•"/>
              <a:defRPr sz="3600" kern="1200">
                <a:solidFill>
                  <a:schemeClr val="tx1"/>
                </a:solidFill>
                <a:latin typeface="+mn-lt"/>
                <a:ea typeface="+mn-ea"/>
                <a:cs typeface="+mn-cs"/>
              </a:defRPr>
            </a:lvl9pPr>
          </a:lstStyle>
          <a:p>
            <a:pPr marL="0" indent="0">
              <a:buNone/>
            </a:pPr>
            <a:endParaRPr lang="en-US" dirty="0" smtClean="0"/>
          </a:p>
          <a:p>
            <a:pPr lvl="1"/>
            <a:r>
              <a:rPr lang="en-US" dirty="0" smtClean="0"/>
              <a:t>Specifies available data</a:t>
            </a:r>
          </a:p>
          <a:p>
            <a:pPr lvl="1"/>
            <a:r>
              <a:rPr lang="en-US" dirty="0" smtClean="0"/>
              <a:t>Response format (the output)</a:t>
            </a:r>
          </a:p>
          <a:p>
            <a:pPr lvl="1"/>
            <a:r>
              <a:rPr lang="en-US" dirty="0" smtClean="0"/>
              <a:t>Parameters needed to pull the data</a:t>
            </a:r>
          </a:p>
          <a:p>
            <a:pPr lvl="1"/>
            <a:r>
              <a:rPr lang="en-US" dirty="0" smtClean="0"/>
              <a:t>Authentication</a:t>
            </a:r>
          </a:p>
          <a:p>
            <a:pPr lvl="1"/>
            <a:r>
              <a:rPr lang="en-US" dirty="0" smtClean="0"/>
              <a:t>Rate Limits</a:t>
            </a:r>
          </a:p>
          <a:p>
            <a:pPr lvl="1"/>
            <a:r>
              <a:rPr lang="en-US" dirty="0" smtClean="0"/>
              <a:t>Sample code &amp; output</a:t>
            </a:r>
          </a:p>
          <a:p>
            <a:pPr lvl="1"/>
            <a:endParaRPr lang="en-US" dirty="0" smtClean="0"/>
          </a:p>
        </p:txBody>
      </p:sp>
      <p:pic>
        <p:nvPicPr>
          <p:cNvPr id="3" name="Picture 2"/>
          <p:cNvPicPr>
            <a:picLocks noChangeAspect="1"/>
          </p:cNvPicPr>
          <p:nvPr/>
        </p:nvPicPr>
        <p:blipFill rotWithShape="1">
          <a:blip r:embed="rId3"/>
          <a:srcRect l="10798" t="9522" r="62830" b="19097"/>
          <a:stretch/>
        </p:blipFill>
        <p:spPr>
          <a:xfrm>
            <a:off x="397952" y="2255013"/>
            <a:ext cx="7913309" cy="6869937"/>
          </a:xfrm>
          <a:prstGeom prst="rect">
            <a:avLst/>
          </a:prstGeom>
        </p:spPr>
      </p:pic>
      <p:pic>
        <p:nvPicPr>
          <p:cNvPr id="6" name="Picture 5"/>
          <p:cNvPicPr>
            <a:picLocks noChangeAspect="1"/>
          </p:cNvPicPr>
          <p:nvPr/>
        </p:nvPicPr>
        <p:blipFill rotWithShape="1">
          <a:blip r:embed="rId4"/>
          <a:srcRect l="69743" t="11111" r="13107" b="5647"/>
          <a:stretch/>
        </p:blipFill>
        <p:spPr>
          <a:xfrm>
            <a:off x="8311262" y="2255013"/>
            <a:ext cx="4412826" cy="6869937"/>
          </a:xfrm>
          <a:prstGeom prst="rect">
            <a:avLst/>
          </a:prstGeom>
        </p:spPr>
      </p:pic>
    </p:spTree>
    <p:extLst>
      <p:ext uri="{BB962C8B-B14F-4D97-AF65-F5344CB8AC3E}">
        <p14:creationId xmlns:p14="http://schemas.microsoft.com/office/powerpoint/2010/main" val="1640529919"/>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Git</a:t>
            </a:r>
            <a:r>
              <a:rPr lang="en-US" dirty="0" smtClean="0"/>
              <a:t> &amp; </a:t>
            </a:r>
            <a:r>
              <a:rPr lang="en-US" dirty="0" err="1" smtClean="0"/>
              <a:t>GitHub</a:t>
            </a:r>
            <a:endParaRPr lang="en-US" dirty="0"/>
          </a:p>
        </p:txBody>
      </p:sp>
      <p:sp>
        <p:nvSpPr>
          <p:cNvPr id="4" name="Slide Number Placeholder 3"/>
          <p:cNvSpPr>
            <a:spLocks noGrp="1"/>
          </p:cNvSpPr>
          <p:nvPr>
            <p:ph type="sldNum" sz="quarter" idx="12"/>
          </p:nvPr>
        </p:nvSpPr>
        <p:spPr/>
        <p:txBody>
          <a:bodyPr/>
          <a:lstStyle/>
          <a:p>
            <a:fld id="{BD24007E-3925-E74C-A90B-515138799913}" type="slidenum">
              <a:rPr lang="en-US" smtClean="0"/>
              <a:pPr/>
              <a:t>19</a:t>
            </a:fld>
            <a:endParaRPr lang="en-US"/>
          </a:p>
        </p:txBody>
      </p:sp>
      <p:sp>
        <p:nvSpPr>
          <p:cNvPr id="14" name="Text Placeholder 13"/>
          <p:cNvSpPr>
            <a:spLocks noGrp="1"/>
          </p:cNvSpPr>
          <p:nvPr>
            <p:ph type="body" sz="quarter" idx="16"/>
          </p:nvPr>
        </p:nvSpPr>
        <p:spPr/>
        <p:txBody>
          <a:bodyPr>
            <a:normAutofit/>
          </a:bodyPr>
          <a:lstStyle/>
          <a:p>
            <a:r>
              <a:rPr lang="en-US" dirty="0" smtClean="0"/>
              <a:t>Version control &amp; finding existing code </a:t>
            </a:r>
            <a:endParaRPr lang="en-US" dirty="0"/>
          </a:p>
        </p:txBody>
      </p:sp>
      <p:sp>
        <p:nvSpPr>
          <p:cNvPr id="7" name="Right Triangle 6"/>
          <p:cNvSpPr/>
          <p:nvPr/>
        </p:nvSpPr>
        <p:spPr>
          <a:xfrm rot="10800000">
            <a:off x="16148859" y="921710"/>
            <a:ext cx="1333303" cy="1333303"/>
          </a:xfrm>
          <a:prstGeom prst="rtTriangl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latin typeface="Century Gothic"/>
            </a:endParaRPr>
          </a:p>
        </p:txBody>
      </p:sp>
      <p:pic>
        <p:nvPicPr>
          <p:cNvPr id="9" name="Picture 8"/>
          <p:cNvPicPr>
            <a:picLocks noChangeAspect="1"/>
          </p:cNvPicPr>
          <p:nvPr/>
        </p:nvPicPr>
        <p:blipFill>
          <a:blip r:embed="rId3"/>
          <a:stretch>
            <a:fillRect/>
          </a:stretch>
        </p:blipFill>
        <p:spPr>
          <a:xfrm>
            <a:off x="15365696" y="238836"/>
            <a:ext cx="2630567" cy="1753711"/>
          </a:xfrm>
          <a:prstGeom prst="rect">
            <a:avLst/>
          </a:prstGeom>
        </p:spPr>
      </p:pic>
      <p:pic>
        <p:nvPicPr>
          <p:cNvPr id="5" name="Picture 4"/>
          <p:cNvPicPr>
            <a:picLocks noChangeAspect="1"/>
          </p:cNvPicPr>
          <p:nvPr/>
        </p:nvPicPr>
        <p:blipFill rotWithShape="1">
          <a:blip r:embed="rId4"/>
          <a:srcRect l="54087" t="9556" r="5523" b="5111"/>
          <a:stretch/>
        </p:blipFill>
        <p:spPr>
          <a:xfrm>
            <a:off x="7882407" y="2080487"/>
            <a:ext cx="10113856" cy="6853624"/>
          </a:xfrm>
          <a:prstGeom prst="rect">
            <a:avLst/>
          </a:prstGeom>
        </p:spPr>
      </p:pic>
      <p:sp>
        <p:nvSpPr>
          <p:cNvPr id="13" name="Content Placeholder 2"/>
          <p:cNvSpPr txBox="1">
            <a:spLocks/>
          </p:cNvSpPr>
          <p:nvPr/>
        </p:nvSpPr>
        <p:spPr>
          <a:xfrm>
            <a:off x="626553" y="5151252"/>
            <a:ext cx="7255854" cy="3671533"/>
          </a:xfrm>
          <a:prstGeom prst="rect">
            <a:avLst/>
          </a:prstGeom>
        </p:spPr>
        <p:txBody>
          <a:bodyPr vert="horz" lIns="0" tIns="0" rIns="0" bIns="0" rtlCol="0">
            <a:noAutofit/>
          </a:bodyPr>
          <a:lstStyle>
            <a:lvl1pPr marL="344488" indent="-344488" algn="l" defTabSz="816422" rtl="0" eaLnBrk="1" latinLnBrk="0" hangingPunct="1">
              <a:lnSpc>
                <a:spcPct val="100000"/>
              </a:lnSpc>
              <a:spcBef>
                <a:spcPts val="0"/>
              </a:spcBef>
              <a:spcAft>
                <a:spcPts val="1200"/>
              </a:spcAft>
              <a:buClr>
                <a:schemeClr val="tx1"/>
              </a:buClr>
              <a:buFont typeface="Arial"/>
              <a:buChar char="•"/>
              <a:defRPr sz="2800" kern="1200">
                <a:solidFill>
                  <a:schemeClr val="tx1"/>
                </a:solidFill>
                <a:latin typeface="Century Gothic"/>
                <a:ea typeface="+mn-ea"/>
                <a:cs typeface="+mn-cs"/>
              </a:defRPr>
            </a:lvl1pPr>
            <a:lvl2pPr marL="623888" indent="-277813" algn="l" defTabSz="816422" rtl="0" eaLnBrk="1" latinLnBrk="0" hangingPunct="1">
              <a:lnSpc>
                <a:spcPct val="100000"/>
              </a:lnSpc>
              <a:spcBef>
                <a:spcPts val="0"/>
              </a:spcBef>
              <a:spcAft>
                <a:spcPts val="1200"/>
              </a:spcAft>
              <a:buFont typeface="Arial"/>
              <a:buChar char="•"/>
              <a:defRPr sz="2800" kern="1200">
                <a:solidFill>
                  <a:schemeClr val="tx1"/>
                </a:solidFill>
                <a:latin typeface="Century Gothic"/>
                <a:ea typeface="+mn-ea"/>
                <a:cs typeface="+mn-cs"/>
              </a:defRPr>
            </a:lvl2pPr>
            <a:lvl3pPr marL="854075" indent="-230188" algn="l" defTabSz="816422" rtl="0" eaLnBrk="1" latinLnBrk="0" hangingPunct="1">
              <a:lnSpc>
                <a:spcPct val="100000"/>
              </a:lnSpc>
              <a:spcBef>
                <a:spcPts val="0"/>
              </a:spcBef>
              <a:spcAft>
                <a:spcPts val="1200"/>
              </a:spcAft>
              <a:buFont typeface="Arial"/>
              <a:buChar char="•"/>
              <a:defRPr sz="2800" kern="1200">
                <a:solidFill>
                  <a:schemeClr val="tx1"/>
                </a:solidFill>
                <a:latin typeface="Century Gothic"/>
                <a:ea typeface="+mn-ea"/>
                <a:cs typeface="+mn-cs"/>
              </a:defRPr>
            </a:lvl3pPr>
            <a:lvl4pPr marL="1085850" indent="-231775" algn="l" defTabSz="816422" rtl="0" eaLnBrk="1" latinLnBrk="0" hangingPunct="1">
              <a:lnSpc>
                <a:spcPct val="100000"/>
              </a:lnSpc>
              <a:spcBef>
                <a:spcPts val="0"/>
              </a:spcBef>
              <a:spcAft>
                <a:spcPts val="1200"/>
              </a:spcAft>
              <a:buFont typeface="Arial"/>
              <a:buChar char="•"/>
              <a:defRPr sz="2800" kern="1200">
                <a:solidFill>
                  <a:schemeClr val="tx1"/>
                </a:solidFill>
                <a:latin typeface="Century Gothic"/>
                <a:ea typeface="+mn-ea"/>
                <a:cs typeface="+mn-cs"/>
              </a:defRPr>
            </a:lvl4pPr>
            <a:lvl5pPr marL="1258888" indent="-173038" algn="l" defTabSz="816422" rtl="0" eaLnBrk="1" latinLnBrk="0" hangingPunct="1">
              <a:lnSpc>
                <a:spcPct val="100000"/>
              </a:lnSpc>
              <a:spcBef>
                <a:spcPts val="0"/>
              </a:spcBef>
              <a:spcAft>
                <a:spcPts val="1200"/>
              </a:spcAft>
              <a:buFont typeface="Arial"/>
              <a:buChar char="•"/>
              <a:defRPr sz="2800" kern="1200">
                <a:solidFill>
                  <a:schemeClr val="tx1"/>
                </a:solidFill>
                <a:latin typeface="Century Gothic"/>
                <a:ea typeface="+mn-ea"/>
                <a:cs typeface="+mn-cs"/>
              </a:defRPr>
            </a:lvl5pPr>
            <a:lvl6pPr marL="4490321" indent="-408211" algn="l" defTabSz="816422" rtl="0" eaLnBrk="1" latinLnBrk="0" hangingPunct="1">
              <a:spcBef>
                <a:spcPct val="20000"/>
              </a:spcBef>
              <a:buFont typeface="Arial"/>
              <a:buChar char="•"/>
              <a:defRPr sz="3600" kern="1200">
                <a:solidFill>
                  <a:schemeClr val="tx1"/>
                </a:solidFill>
                <a:latin typeface="+mn-lt"/>
                <a:ea typeface="+mn-ea"/>
                <a:cs typeface="+mn-cs"/>
              </a:defRPr>
            </a:lvl6pPr>
            <a:lvl7pPr marL="5306743" indent="-408211" algn="l" defTabSz="816422" rtl="0" eaLnBrk="1" latinLnBrk="0" hangingPunct="1">
              <a:spcBef>
                <a:spcPct val="20000"/>
              </a:spcBef>
              <a:buFont typeface="Arial"/>
              <a:buChar char="•"/>
              <a:defRPr sz="3600" kern="1200">
                <a:solidFill>
                  <a:schemeClr val="tx1"/>
                </a:solidFill>
                <a:latin typeface="+mn-lt"/>
                <a:ea typeface="+mn-ea"/>
                <a:cs typeface="+mn-cs"/>
              </a:defRPr>
            </a:lvl7pPr>
            <a:lvl8pPr marL="6123165" indent="-408211" algn="l" defTabSz="816422" rtl="0" eaLnBrk="1" latinLnBrk="0" hangingPunct="1">
              <a:spcBef>
                <a:spcPct val="20000"/>
              </a:spcBef>
              <a:buFont typeface="Arial"/>
              <a:buChar char="•"/>
              <a:defRPr sz="3600" kern="1200">
                <a:solidFill>
                  <a:schemeClr val="tx1"/>
                </a:solidFill>
                <a:latin typeface="+mn-lt"/>
                <a:ea typeface="+mn-ea"/>
                <a:cs typeface="+mn-cs"/>
              </a:defRPr>
            </a:lvl8pPr>
            <a:lvl9pPr marL="6939587" indent="-408211" algn="l" defTabSz="816422" rtl="0" eaLnBrk="1" latinLnBrk="0" hangingPunct="1">
              <a:spcBef>
                <a:spcPct val="20000"/>
              </a:spcBef>
              <a:buFont typeface="Arial"/>
              <a:buChar char="•"/>
              <a:defRPr sz="3600" kern="1200">
                <a:solidFill>
                  <a:schemeClr val="tx1"/>
                </a:solidFill>
                <a:latin typeface="+mn-lt"/>
                <a:ea typeface="+mn-ea"/>
                <a:cs typeface="+mn-cs"/>
              </a:defRPr>
            </a:lvl9pPr>
          </a:lstStyle>
          <a:p>
            <a:r>
              <a:rPr lang="en-US" sz="2400" dirty="0" err="1" smtClean="0"/>
              <a:t>Git</a:t>
            </a:r>
            <a:r>
              <a:rPr lang="en-US" sz="2400" dirty="0" smtClean="0"/>
              <a:t> is a version control system- command line </a:t>
            </a:r>
          </a:p>
          <a:p>
            <a:r>
              <a:rPr lang="en-US" sz="2400" dirty="0" err="1" smtClean="0"/>
              <a:t>GitHub</a:t>
            </a:r>
            <a:r>
              <a:rPr lang="en-US" sz="2400" dirty="0" smtClean="0"/>
              <a:t> is an online version of </a:t>
            </a:r>
            <a:r>
              <a:rPr lang="en-US" sz="2400" dirty="0" err="1" smtClean="0"/>
              <a:t>Git</a:t>
            </a:r>
            <a:r>
              <a:rPr lang="en-US" sz="2400" dirty="0" smtClean="0"/>
              <a:t>, with a graphical interface &amp; some cool features. It’s kind of like a social network / online portfolio for programmers.</a:t>
            </a:r>
          </a:p>
          <a:p>
            <a:pPr lvl="1"/>
            <a:r>
              <a:rPr lang="en-US" sz="2400" dirty="0" smtClean="0"/>
              <a:t>Sharing your code</a:t>
            </a:r>
          </a:p>
          <a:p>
            <a:pPr lvl="1"/>
            <a:r>
              <a:rPr lang="en-US" sz="2400" dirty="0" smtClean="0"/>
              <a:t>“Forking” – copying code over to your account</a:t>
            </a:r>
          </a:p>
          <a:p>
            <a:pPr lvl="1"/>
            <a:r>
              <a:rPr lang="en-US" sz="2400" dirty="0" smtClean="0"/>
              <a:t>“Pull request”- You can share your improvements with the original author of the code, and if they choose, they can merge in your version with their version</a:t>
            </a:r>
            <a:endParaRPr lang="en-US" sz="2400" dirty="0"/>
          </a:p>
          <a:p>
            <a:pPr lvl="1"/>
            <a:endParaRPr lang="en-US" sz="2400" dirty="0" smtClean="0"/>
          </a:p>
        </p:txBody>
      </p:sp>
      <p:pic>
        <p:nvPicPr>
          <p:cNvPr id="12" name="Picture 11"/>
          <p:cNvPicPr>
            <a:picLocks noChangeAspect="1"/>
          </p:cNvPicPr>
          <p:nvPr/>
        </p:nvPicPr>
        <p:blipFill rotWithShape="1">
          <a:blip r:embed="rId5"/>
          <a:srcRect l="60444" t="9930" r="11466" b="54702"/>
          <a:stretch/>
        </p:blipFill>
        <p:spPr>
          <a:xfrm>
            <a:off x="320433" y="2136931"/>
            <a:ext cx="7507707" cy="3031958"/>
          </a:xfrm>
          <a:prstGeom prst="rect">
            <a:avLst/>
          </a:prstGeom>
        </p:spPr>
      </p:pic>
      <p:pic>
        <p:nvPicPr>
          <p:cNvPr id="16" name="Picture 15"/>
          <p:cNvPicPr>
            <a:picLocks noChangeAspect="1"/>
          </p:cNvPicPr>
          <p:nvPr/>
        </p:nvPicPr>
        <p:blipFill>
          <a:blip r:embed="rId6"/>
          <a:stretch>
            <a:fillRect/>
          </a:stretch>
        </p:blipFill>
        <p:spPr>
          <a:xfrm>
            <a:off x="12833067" y="724061"/>
            <a:ext cx="2699725" cy="1124885"/>
          </a:xfrm>
          <a:prstGeom prst="rect">
            <a:avLst/>
          </a:prstGeom>
        </p:spPr>
      </p:pic>
    </p:spTree>
    <p:extLst>
      <p:ext uri="{BB962C8B-B14F-4D97-AF65-F5344CB8AC3E}">
        <p14:creationId xmlns:p14="http://schemas.microsoft.com/office/powerpoint/2010/main" val="453348848"/>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Python</a:t>
            </a:r>
            <a:endParaRPr lang="en-US" dirty="0"/>
          </a:p>
        </p:txBody>
      </p:sp>
      <p:sp>
        <p:nvSpPr>
          <p:cNvPr id="3" name="Content Placeholder 2"/>
          <p:cNvSpPr>
            <a:spLocks noGrp="1"/>
          </p:cNvSpPr>
          <p:nvPr>
            <p:ph idx="1"/>
          </p:nvPr>
        </p:nvSpPr>
        <p:spPr>
          <a:xfrm>
            <a:off x="914400" y="2413883"/>
            <a:ext cx="14884400" cy="6814783"/>
          </a:xfrm>
        </p:spPr>
        <p:txBody>
          <a:bodyPr/>
          <a:lstStyle/>
          <a:p>
            <a:r>
              <a:rPr lang="en-US" sz="3600" dirty="0" smtClean="0"/>
              <a:t>Why Python? </a:t>
            </a:r>
          </a:p>
          <a:p>
            <a:endParaRPr lang="en-US" sz="3600" dirty="0"/>
          </a:p>
          <a:p>
            <a:r>
              <a:rPr lang="en-US" sz="3600" dirty="0" smtClean="0"/>
              <a:t>Getting Started- Installation Options &amp; Orientation </a:t>
            </a:r>
          </a:p>
          <a:p>
            <a:endParaRPr lang="en-US" sz="3600" dirty="0"/>
          </a:p>
          <a:p>
            <a:r>
              <a:rPr lang="en-US" sz="3600" dirty="0" smtClean="0"/>
              <a:t>Editing + running </a:t>
            </a:r>
            <a:r>
              <a:rPr lang="en-US" sz="3600" dirty="0"/>
              <a:t>s</a:t>
            </a:r>
            <a:r>
              <a:rPr lang="en-US" sz="3600" dirty="0" smtClean="0"/>
              <a:t>cripts</a:t>
            </a:r>
          </a:p>
          <a:p>
            <a:endParaRPr lang="en-US" sz="3600" dirty="0"/>
          </a:p>
          <a:p>
            <a:r>
              <a:rPr lang="en-US" sz="3600" dirty="0" smtClean="0"/>
              <a:t>How to research APIs aka Finding out what’s possible</a:t>
            </a:r>
          </a:p>
          <a:p>
            <a:endParaRPr lang="en-US" sz="3600" dirty="0"/>
          </a:p>
          <a:p>
            <a:r>
              <a:rPr lang="en-US" sz="3600" dirty="0" smtClean="0"/>
              <a:t>Additional Resources</a:t>
            </a:r>
          </a:p>
        </p:txBody>
      </p:sp>
      <p:sp>
        <p:nvSpPr>
          <p:cNvPr id="4" name="Slide Number Placeholder 3"/>
          <p:cNvSpPr>
            <a:spLocks noGrp="1"/>
          </p:cNvSpPr>
          <p:nvPr>
            <p:ph type="sldNum" sz="quarter" idx="12"/>
          </p:nvPr>
        </p:nvSpPr>
        <p:spPr/>
        <p:txBody>
          <a:bodyPr/>
          <a:lstStyle/>
          <a:p>
            <a:fld id="{BD24007E-3925-E74C-A90B-515138799913}" type="slidenum">
              <a:rPr lang="en-US" smtClean="0"/>
              <a:pPr/>
              <a:t>2</a:t>
            </a:fld>
            <a:endParaRPr lang="en-US"/>
          </a:p>
        </p:txBody>
      </p:sp>
      <p:sp>
        <p:nvSpPr>
          <p:cNvPr id="14" name="Text Placeholder 13"/>
          <p:cNvSpPr>
            <a:spLocks noGrp="1"/>
          </p:cNvSpPr>
          <p:nvPr>
            <p:ph type="body" sz="quarter" idx="16"/>
          </p:nvPr>
        </p:nvSpPr>
        <p:spPr/>
        <p:txBody>
          <a:bodyPr>
            <a:normAutofit/>
          </a:bodyPr>
          <a:lstStyle/>
          <a:p>
            <a:r>
              <a:rPr lang="en-US" dirty="0" smtClean="0"/>
              <a:t>Intro</a:t>
            </a:r>
            <a:endParaRPr lang="en-US" dirty="0"/>
          </a:p>
        </p:txBody>
      </p:sp>
      <p:sp>
        <p:nvSpPr>
          <p:cNvPr id="7" name="Right Triangle 6"/>
          <p:cNvSpPr/>
          <p:nvPr/>
        </p:nvSpPr>
        <p:spPr>
          <a:xfrm rot="10800000">
            <a:off x="16148859" y="921710"/>
            <a:ext cx="1333303" cy="1333303"/>
          </a:xfrm>
          <a:prstGeom prst="rtTriangl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latin typeface="Century Gothic"/>
            </a:endParaRPr>
          </a:p>
        </p:txBody>
      </p:sp>
      <p:pic>
        <p:nvPicPr>
          <p:cNvPr id="8" name="Picture 7"/>
          <p:cNvPicPr>
            <a:picLocks noChangeAspect="1"/>
          </p:cNvPicPr>
          <p:nvPr/>
        </p:nvPicPr>
        <p:blipFill rotWithShape="1">
          <a:blip r:embed="rId3">
            <a:clrChange>
              <a:clrFrom>
                <a:srgbClr val="FFFFFF"/>
              </a:clrFrom>
              <a:clrTo>
                <a:srgbClr val="FFFFFF">
                  <a:alpha val="0"/>
                </a:srgbClr>
              </a:clrTo>
            </a:clrChange>
          </a:blip>
          <a:srcRect t="-1670" r="71595" b="29643"/>
          <a:stretch/>
        </p:blipFill>
        <p:spPr>
          <a:xfrm>
            <a:off x="3224295" y="353674"/>
            <a:ext cx="914441" cy="1234688"/>
          </a:xfrm>
          <a:prstGeom prst="rect">
            <a:avLst/>
          </a:prstGeom>
        </p:spPr>
      </p:pic>
    </p:spTree>
    <p:extLst>
      <p:ext uri="{BB962C8B-B14F-4D97-AF65-F5344CB8AC3E}">
        <p14:creationId xmlns:p14="http://schemas.microsoft.com/office/powerpoint/2010/main" val="2347015294"/>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GitHub</a:t>
            </a:r>
            <a:endParaRPr lang="en-US" dirty="0"/>
          </a:p>
        </p:txBody>
      </p:sp>
      <p:sp>
        <p:nvSpPr>
          <p:cNvPr id="4" name="Slide Number Placeholder 3"/>
          <p:cNvSpPr>
            <a:spLocks noGrp="1"/>
          </p:cNvSpPr>
          <p:nvPr>
            <p:ph type="sldNum" sz="quarter" idx="12"/>
          </p:nvPr>
        </p:nvSpPr>
        <p:spPr/>
        <p:txBody>
          <a:bodyPr/>
          <a:lstStyle/>
          <a:p>
            <a:fld id="{BD24007E-3925-E74C-A90B-515138799913}" type="slidenum">
              <a:rPr lang="en-US" smtClean="0"/>
              <a:pPr/>
              <a:t>20</a:t>
            </a:fld>
            <a:endParaRPr lang="en-US"/>
          </a:p>
        </p:txBody>
      </p:sp>
      <p:sp>
        <p:nvSpPr>
          <p:cNvPr id="14" name="Text Placeholder 13"/>
          <p:cNvSpPr>
            <a:spLocks noGrp="1"/>
          </p:cNvSpPr>
          <p:nvPr>
            <p:ph type="body" sz="quarter" idx="16"/>
          </p:nvPr>
        </p:nvSpPr>
        <p:spPr/>
        <p:txBody>
          <a:bodyPr>
            <a:normAutofit/>
          </a:bodyPr>
          <a:lstStyle/>
          <a:p>
            <a:r>
              <a:rPr lang="en-US" dirty="0" smtClean="0"/>
              <a:t>Exploring code &amp; modules</a:t>
            </a:r>
            <a:endParaRPr lang="en-US" dirty="0"/>
          </a:p>
        </p:txBody>
      </p:sp>
      <p:sp>
        <p:nvSpPr>
          <p:cNvPr id="7" name="Right Triangle 6"/>
          <p:cNvSpPr/>
          <p:nvPr/>
        </p:nvSpPr>
        <p:spPr>
          <a:xfrm rot="10800000">
            <a:off x="16148859" y="921710"/>
            <a:ext cx="1333303" cy="1333303"/>
          </a:xfrm>
          <a:prstGeom prst="rtTriangl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latin typeface="Century Gothic"/>
            </a:endParaRPr>
          </a:p>
        </p:txBody>
      </p:sp>
      <p:pic>
        <p:nvPicPr>
          <p:cNvPr id="6" name="Picture 5"/>
          <p:cNvPicPr>
            <a:picLocks noChangeAspect="1"/>
          </p:cNvPicPr>
          <p:nvPr/>
        </p:nvPicPr>
        <p:blipFill rotWithShape="1">
          <a:blip r:embed="rId3"/>
          <a:srcRect l="61314" t="11550" r="18176" b="9926"/>
          <a:stretch/>
        </p:blipFill>
        <p:spPr>
          <a:xfrm>
            <a:off x="309796" y="2191996"/>
            <a:ext cx="6394824" cy="7853009"/>
          </a:xfrm>
          <a:prstGeom prst="rect">
            <a:avLst/>
          </a:prstGeom>
        </p:spPr>
      </p:pic>
      <p:pic>
        <p:nvPicPr>
          <p:cNvPr id="12" name="Picture 11"/>
          <p:cNvPicPr>
            <a:picLocks noChangeAspect="1"/>
          </p:cNvPicPr>
          <p:nvPr/>
        </p:nvPicPr>
        <p:blipFill rotWithShape="1">
          <a:blip r:embed="rId4"/>
          <a:srcRect l="61082" t="17826" r="18399" b="5633"/>
          <a:stretch/>
        </p:blipFill>
        <p:spPr>
          <a:xfrm>
            <a:off x="6704620" y="2180515"/>
            <a:ext cx="6678004" cy="7989699"/>
          </a:xfrm>
          <a:prstGeom prst="rect">
            <a:avLst/>
          </a:prstGeom>
        </p:spPr>
      </p:pic>
      <p:sp>
        <p:nvSpPr>
          <p:cNvPr id="16" name="Content Placeholder 2"/>
          <p:cNvSpPr txBox="1">
            <a:spLocks/>
          </p:cNvSpPr>
          <p:nvPr/>
        </p:nvSpPr>
        <p:spPr>
          <a:xfrm>
            <a:off x="13601699" y="2350298"/>
            <a:ext cx="3936461" cy="6814783"/>
          </a:xfrm>
          <a:prstGeom prst="rect">
            <a:avLst/>
          </a:prstGeom>
        </p:spPr>
        <p:txBody>
          <a:bodyPr vert="horz" lIns="0" tIns="0" rIns="0" bIns="0" rtlCol="0">
            <a:noAutofit/>
          </a:bodyPr>
          <a:lstStyle>
            <a:lvl1pPr marL="344488" indent="-344488" algn="l" defTabSz="816422" rtl="0" eaLnBrk="1" latinLnBrk="0" hangingPunct="1">
              <a:lnSpc>
                <a:spcPct val="100000"/>
              </a:lnSpc>
              <a:spcBef>
                <a:spcPts val="0"/>
              </a:spcBef>
              <a:spcAft>
                <a:spcPts val="1200"/>
              </a:spcAft>
              <a:buClr>
                <a:schemeClr val="tx1"/>
              </a:buClr>
              <a:buFont typeface="Arial"/>
              <a:buChar char="•"/>
              <a:defRPr sz="2800" kern="1200">
                <a:solidFill>
                  <a:schemeClr val="tx1"/>
                </a:solidFill>
                <a:latin typeface="Century Gothic"/>
                <a:ea typeface="+mn-ea"/>
                <a:cs typeface="+mn-cs"/>
              </a:defRPr>
            </a:lvl1pPr>
            <a:lvl2pPr marL="623888" indent="-277813" algn="l" defTabSz="816422" rtl="0" eaLnBrk="1" latinLnBrk="0" hangingPunct="1">
              <a:lnSpc>
                <a:spcPct val="100000"/>
              </a:lnSpc>
              <a:spcBef>
                <a:spcPts val="0"/>
              </a:spcBef>
              <a:spcAft>
                <a:spcPts val="1200"/>
              </a:spcAft>
              <a:buFont typeface="Arial"/>
              <a:buChar char="•"/>
              <a:defRPr sz="2800" kern="1200">
                <a:solidFill>
                  <a:schemeClr val="tx1"/>
                </a:solidFill>
                <a:latin typeface="Century Gothic"/>
                <a:ea typeface="+mn-ea"/>
                <a:cs typeface="+mn-cs"/>
              </a:defRPr>
            </a:lvl2pPr>
            <a:lvl3pPr marL="854075" indent="-230188" algn="l" defTabSz="816422" rtl="0" eaLnBrk="1" latinLnBrk="0" hangingPunct="1">
              <a:lnSpc>
                <a:spcPct val="100000"/>
              </a:lnSpc>
              <a:spcBef>
                <a:spcPts val="0"/>
              </a:spcBef>
              <a:spcAft>
                <a:spcPts val="1200"/>
              </a:spcAft>
              <a:buFont typeface="Arial"/>
              <a:buChar char="•"/>
              <a:defRPr sz="2800" kern="1200">
                <a:solidFill>
                  <a:schemeClr val="tx1"/>
                </a:solidFill>
                <a:latin typeface="Century Gothic"/>
                <a:ea typeface="+mn-ea"/>
                <a:cs typeface="+mn-cs"/>
              </a:defRPr>
            </a:lvl3pPr>
            <a:lvl4pPr marL="1085850" indent="-231775" algn="l" defTabSz="816422" rtl="0" eaLnBrk="1" latinLnBrk="0" hangingPunct="1">
              <a:lnSpc>
                <a:spcPct val="100000"/>
              </a:lnSpc>
              <a:spcBef>
                <a:spcPts val="0"/>
              </a:spcBef>
              <a:spcAft>
                <a:spcPts val="1200"/>
              </a:spcAft>
              <a:buFont typeface="Arial"/>
              <a:buChar char="•"/>
              <a:defRPr sz="2800" kern="1200">
                <a:solidFill>
                  <a:schemeClr val="tx1"/>
                </a:solidFill>
                <a:latin typeface="Century Gothic"/>
                <a:ea typeface="+mn-ea"/>
                <a:cs typeface="+mn-cs"/>
              </a:defRPr>
            </a:lvl4pPr>
            <a:lvl5pPr marL="1258888" indent="-173038" algn="l" defTabSz="816422" rtl="0" eaLnBrk="1" latinLnBrk="0" hangingPunct="1">
              <a:lnSpc>
                <a:spcPct val="100000"/>
              </a:lnSpc>
              <a:spcBef>
                <a:spcPts val="0"/>
              </a:spcBef>
              <a:spcAft>
                <a:spcPts val="1200"/>
              </a:spcAft>
              <a:buFont typeface="Arial"/>
              <a:buChar char="•"/>
              <a:defRPr sz="2800" kern="1200">
                <a:solidFill>
                  <a:schemeClr val="tx1"/>
                </a:solidFill>
                <a:latin typeface="Century Gothic"/>
                <a:ea typeface="+mn-ea"/>
                <a:cs typeface="+mn-cs"/>
              </a:defRPr>
            </a:lvl5pPr>
            <a:lvl6pPr marL="4490321" indent="-408211" algn="l" defTabSz="816422" rtl="0" eaLnBrk="1" latinLnBrk="0" hangingPunct="1">
              <a:spcBef>
                <a:spcPct val="20000"/>
              </a:spcBef>
              <a:buFont typeface="Arial"/>
              <a:buChar char="•"/>
              <a:defRPr sz="3600" kern="1200">
                <a:solidFill>
                  <a:schemeClr val="tx1"/>
                </a:solidFill>
                <a:latin typeface="+mn-lt"/>
                <a:ea typeface="+mn-ea"/>
                <a:cs typeface="+mn-cs"/>
              </a:defRPr>
            </a:lvl6pPr>
            <a:lvl7pPr marL="5306743" indent="-408211" algn="l" defTabSz="816422" rtl="0" eaLnBrk="1" latinLnBrk="0" hangingPunct="1">
              <a:spcBef>
                <a:spcPct val="20000"/>
              </a:spcBef>
              <a:buFont typeface="Arial"/>
              <a:buChar char="•"/>
              <a:defRPr sz="3600" kern="1200">
                <a:solidFill>
                  <a:schemeClr val="tx1"/>
                </a:solidFill>
                <a:latin typeface="+mn-lt"/>
                <a:ea typeface="+mn-ea"/>
                <a:cs typeface="+mn-cs"/>
              </a:defRPr>
            </a:lvl7pPr>
            <a:lvl8pPr marL="6123165" indent="-408211" algn="l" defTabSz="816422" rtl="0" eaLnBrk="1" latinLnBrk="0" hangingPunct="1">
              <a:spcBef>
                <a:spcPct val="20000"/>
              </a:spcBef>
              <a:buFont typeface="Arial"/>
              <a:buChar char="•"/>
              <a:defRPr sz="3600" kern="1200">
                <a:solidFill>
                  <a:schemeClr val="tx1"/>
                </a:solidFill>
                <a:latin typeface="+mn-lt"/>
                <a:ea typeface="+mn-ea"/>
                <a:cs typeface="+mn-cs"/>
              </a:defRPr>
            </a:lvl8pPr>
            <a:lvl9pPr marL="6939587" indent="-408211" algn="l" defTabSz="816422" rtl="0" eaLnBrk="1" latinLnBrk="0" hangingPunct="1">
              <a:spcBef>
                <a:spcPct val="20000"/>
              </a:spcBef>
              <a:buFont typeface="Arial"/>
              <a:buChar char="•"/>
              <a:defRPr sz="3600" kern="1200">
                <a:solidFill>
                  <a:schemeClr val="tx1"/>
                </a:solidFill>
                <a:latin typeface="+mn-lt"/>
                <a:ea typeface="+mn-ea"/>
                <a:cs typeface="+mn-cs"/>
              </a:defRPr>
            </a:lvl9pPr>
          </a:lstStyle>
          <a:p>
            <a:r>
              <a:rPr lang="en-US" sz="2400" b="1" dirty="0" smtClean="0"/>
              <a:t>Installation instructions</a:t>
            </a:r>
          </a:p>
          <a:p>
            <a:r>
              <a:rPr lang="en-US" sz="2400" b="1" dirty="0" smtClean="0"/>
              <a:t>Sample code for common tasks</a:t>
            </a:r>
          </a:p>
          <a:p>
            <a:r>
              <a:rPr lang="en-US" sz="2400" b="1" dirty="0" smtClean="0"/>
              <a:t>List of what the module can do</a:t>
            </a:r>
          </a:p>
          <a:p>
            <a:r>
              <a:rPr lang="en-US" sz="2400" dirty="0"/>
              <a:t>Recent bug edits</a:t>
            </a:r>
          </a:p>
          <a:p>
            <a:r>
              <a:rPr lang="en-US" sz="2400" dirty="0"/>
              <a:t>Other people’s additions to the </a:t>
            </a:r>
            <a:r>
              <a:rPr lang="en-US" sz="2400" dirty="0" smtClean="0"/>
              <a:t>code</a:t>
            </a:r>
            <a:endParaRPr lang="en-US" sz="2400" b="1" dirty="0" smtClean="0"/>
          </a:p>
          <a:p>
            <a:r>
              <a:rPr lang="en-US" sz="2400" dirty="0"/>
              <a:t>API documentation &amp; licensing information</a:t>
            </a:r>
          </a:p>
          <a:p>
            <a:endParaRPr lang="en-US" sz="2400" dirty="0" smtClean="0"/>
          </a:p>
        </p:txBody>
      </p:sp>
      <p:pic>
        <p:nvPicPr>
          <p:cNvPr id="18" name="Picture 17"/>
          <p:cNvPicPr>
            <a:picLocks noChangeAspect="1"/>
          </p:cNvPicPr>
          <p:nvPr/>
        </p:nvPicPr>
        <p:blipFill>
          <a:blip r:embed="rId5"/>
          <a:stretch>
            <a:fillRect/>
          </a:stretch>
        </p:blipFill>
        <p:spPr>
          <a:xfrm>
            <a:off x="15365696" y="238836"/>
            <a:ext cx="2630567" cy="1753711"/>
          </a:xfrm>
          <a:prstGeom prst="rect">
            <a:avLst/>
          </a:prstGeom>
        </p:spPr>
      </p:pic>
      <p:pic>
        <p:nvPicPr>
          <p:cNvPr id="19" name="Picture 18"/>
          <p:cNvPicPr>
            <a:picLocks noChangeAspect="1"/>
          </p:cNvPicPr>
          <p:nvPr/>
        </p:nvPicPr>
        <p:blipFill>
          <a:blip r:embed="rId6"/>
          <a:stretch>
            <a:fillRect/>
          </a:stretch>
        </p:blipFill>
        <p:spPr>
          <a:xfrm>
            <a:off x="12833067" y="724061"/>
            <a:ext cx="2699725" cy="1124885"/>
          </a:xfrm>
          <a:prstGeom prst="rect">
            <a:avLst/>
          </a:prstGeom>
        </p:spPr>
      </p:pic>
    </p:spTree>
    <p:extLst>
      <p:ext uri="{BB962C8B-B14F-4D97-AF65-F5344CB8AC3E}">
        <p14:creationId xmlns:p14="http://schemas.microsoft.com/office/powerpoint/2010/main" val="1516331258"/>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StackOverflow</a:t>
            </a:r>
            <a:endParaRPr lang="en-US" dirty="0"/>
          </a:p>
        </p:txBody>
      </p:sp>
      <p:sp>
        <p:nvSpPr>
          <p:cNvPr id="3" name="Content Placeholder 2"/>
          <p:cNvSpPr>
            <a:spLocks noGrp="1"/>
          </p:cNvSpPr>
          <p:nvPr>
            <p:ph idx="1"/>
          </p:nvPr>
        </p:nvSpPr>
        <p:spPr>
          <a:xfrm>
            <a:off x="914400" y="2413883"/>
            <a:ext cx="6673516" cy="6814783"/>
          </a:xfrm>
        </p:spPr>
        <p:txBody>
          <a:bodyPr/>
          <a:lstStyle/>
          <a:p>
            <a:r>
              <a:rPr lang="en-US" sz="2400" dirty="0" smtClean="0"/>
              <a:t>Q&amp;A site for programming questions. </a:t>
            </a:r>
          </a:p>
          <a:p>
            <a:r>
              <a:rPr lang="en-US" sz="2400" dirty="0" smtClean="0"/>
              <a:t>It’s quite likely that others have already asked your questions. </a:t>
            </a:r>
          </a:p>
          <a:p>
            <a:r>
              <a:rPr lang="en-US" sz="2400" dirty="0" smtClean="0"/>
              <a:t>Sort by “Tags” or copy &amp; paste your Error message</a:t>
            </a:r>
          </a:p>
          <a:p>
            <a:r>
              <a:rPr lang="en-US" sz="2400" dirty="0" smtClean="0"/>
              <a:t>If you sign up and ask a question, be sure to be incredibly specific with your problem. </a:t>
            </a:r>
            <a:endParaRPr lang="en-US" sz="2400" dirty="0"/>
          </a:p>
        </p:txBody>
      </p:sp>
      <p:sp>
        <p:nvSpPr>
          <p:cNvPr id="4" name="Slide Number Placeholder 3"/>
          <p:cNvSpPr>
            <a:spLocks noGrp="1"/>
          </p:cNvSpPr>
          <p:nvPr>
            <p:ph type="sldNum" sz="quarter" idx="12"/>
          </p:nvPr>
        </p:nvSpPr>
        <p:spPr/>
        <p:txBody>
          <a:bodyPr/>
          <a:lstStyle/>
          <a:p>
            <a:fld id="{BD24007E-3925-E74C-A90B-515138799913}" type="slidenum">
              <a:rPr lang="en-US" smtClean="0"/>
              <a:pPr/>
              <a:t>21</a:t>
            </a:fld>
            <a:endParaRPr lang="en-US"/>
          </a:p>
        </p:txBody>
      </p:sp>
      <p:sp>
        <p:nvSpPr>
          <p:cNvPr id="14" name="Text Placeholder 13"/>
          <p:cNvSpPr>
            <a:spLocks noGrp="1"/>
          </p:cNvSpPr>
          <p:nvPr>
            <p:ph type="body" sz="quarter" idx="16"/>
          </p:nvPr>
        </p:nvSpPr>
        <p:spPr/>
        <p:txBody>
          <a:bodyPr>
            <a:normAutofit/>
          </a:bodyPr>
          <a:lstStyle/>
          <a:p>
            <a:r>
              <a:rPr lang="en-US" dirty="0" smtClean="0"/>
              <a:t>Q &amp; A Site</a:t>
            </a:r>
            <a:endParaRPr lang="en-US" dirty="0"/>
          </a:p>
        </p:txBody>
      </p:sp>
      <p:sp>
        <p:nvSpPr>
          <p:cNvPr id="7" name="Right Triangle 6"/>
          <p:cNvSpPr/>
          <p:nvPr/>
        </p:nvSpPr>
        <p:spPr>
          <a:xfrm rot="10800000">
            <a:off x="16148859" y="921710"/>
            <a:ext cx="1333303" cy="1333303"/>
          </a:xfrm>
          <a:prstGeom prst="rtTriangl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latin typeface="Century Gothic"/>
            </a:endParaRPr>
          </a:p>
        </p:txBody>
      </p:sp>
      <p:pic>
        <p:nvPicPr>
          <p:cNvPr id="9" name="Picture 8"/>
          <p:cNvPicPr>
            <a:picLocks noChangeAspect="1"/>
          </p:cNvPicPr>
          <p:nvPr/>
        </p:nvPicPr>
        <p:blipFill rotWithShape="1">
          <a:blip r:embed="rId3"/>
          <a:srcRect l="54765" t="9428" r="7235" b="4954"/>
          <a:stretch/>
        </p:blipFill>
        <p:spPr>
          <a:xfrm>
            <a:off x="7381790" y="1732295"/>
            <a:ext cx="10156371" cy="7339516"/>
          </a:xfrm>
          <a:prstGeom prst="rect">
            <a:avLst/>
          </a:prstGeom>
        </p:spPr>
      </p:pic>
    </p:spTree>
    <p:extLst>
      <p:ext uri="{BB962C8B-B14F-4D97-AF65-F5344CB8AC3E}">
        <p14:creationId xmlns:p14="http://schemas.microsoft.com/office/powerpoint/2010/main" val="365612215"/>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Additional Resources</a:t>
            </a:r>
            <a:br>
              <a:rPr lang="en-US" dirty="0" smtClean="0"/>
            </a:br>
            <a:r>
              <a:rPr lang="en-US" dirty="0" smtClean="0"/>
              <a:t/>
            </a:r>
            <a:br>
              <a:rPr lang="en-US" dirty="0" smtClean="0"/>
            </a:br>
            <a:r>
              <a:rPr lang="en-US" sz="4400" i="1" dirty="0" smtClean="0"/>
              <a:t>Links for Learning, &amp; Background on other Data Science Tools</a:t>
            </a:r>
            <a:endParaRPr lang="en-US" sz="4800" i="1" dirty="0"/>
          </a:p>
        </p:txBody>
      </p:sp>
    </p:spTree>
    <p:extLst>
      <p:ext uri="{BB962C8B-B14F-4D97-AF65-F5344CB8AC3E}">
        <p14:creationId xmlns:p14="http://schemas.microsoft.com/office/powerpoint/2010/main" val="3065460029"/>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Python</a:t>
            </a:r>
            <a:endParaRPr lang="en-US" dirty="0"/>
          </a:p>
        </p:txBody>
      </p:sp>
      <p:sp>
        <p:nvSpPr>
          <p:cNvPr id="3" name="Content Placeholder 2"/>
          <p:cNvSpPr>
            <a:spLocks noGrp="1"/>
          </p:cNvSpPr>
          <p:nvPr>
            <p:ph idx="1"/>
          </p:nvPr>
        </p:nvSpPr>
        <p:spPr>
          <a:xfrm>
            <a:off x="914400" y="2246972"/>
            <a:ext cx="16879330" cy="7564293"/>
          </a:xfrm>
        </p:spPr>
        <p:txBody>
          <a:bodyPr>
            <a:normAutofit/>
          </a:bodyPr>
          <a:lstStyle/>
          <a:p>
            <a:pPr lvl="2"/>
            <a:r>
              <a:rPr lang="en-US" sz="2400" dirty="0" err="1" smtClean="0">
                <a:hlinkClick r:id="rId3"/>
              </a:rPr>
              <a:t>CodeSchool’s</a:t>
            </a:r>
            <a:r>
              <a:rPr lang="en-US" sz="2400" dirty="0" smtClean="0">
                <a:hlinkClick r:id="rId3"/>
              </a:rPr>
              <a:t> </a:t>
            </a:r>
            <a:r>
              <a:rPr lang="en-US" sz="2400" dirty="0">
                <a:hlinkClick r:id="rId3"/>
              </a:rPr>
              <a:t>Monty-Python themed intro </a:t>
            </a:r>
            <a:r>
              <a:rPr lang="en-US" sz="2400" dirty="0" smtClean="0">
                <a:hlinkClick r:id="rId3"/>
              </a:rPr>
              <a:t>track</a:t>
            </a:r>
            <a:r>
              <a:rPr lang="en-US" sz="2400" dirty="0" smtClean="0"/>
              <a:t> – Just launched, but I love </a:t>
            </a:r>
            <a:r>
              <a:rPr lang="en-US" sz="2400" dirty="0" err="1" smtClean="0"/>
              <a:t>CodeSchool</a:t>
            </a:r>
            <a:r>
              <a:rPr lang="en-US" sz="2400" dirty="0" smtClean="0"/>
              <a:t>. </a:t>
            </a:r>
            <a:endParaRPr lang="en-US" sz="2400" dirty="0"/>
          </a:p>
          <a:p>
            <a:pPr lvl="2"/>
            <a:r>
              <a:rPr lang="en-US" sz="2400" u="sng" dirty="0" smtClean="0">
                <a:hlinkClick r:id="rId4"/>
              </a:rPr>
              <a:t>Learn </a:t>
            </a:r>
            <a:r>
              <a:rPr lang="en-US" sz="2400" u="sng" dirty="0">
                <a:hlinkClick r:id="rId4"/>
              </a:rPr>
              <a:t>Python the Hard Way</a:t>
            </a:r>
            <a:r>
              <a:rPr lang="en-US" sz="2400" dirty="0"/>
              <a:t> – Popular site that teaches you Python from the beginning. I like this one a lot. Reading the book online is free, but you can also purchase a PDF copy along with tutorial videos for 30 bucks. </a:t>
            </a:r>
            <a:endParaRPr lang="en-US" sz="2400" dirty="0" smtClean="0"/>
          </a:p>
          <a:p>
            <a:pPr lvl="2"/>
            <a:r>
              <a:rPr lang="en-US" sz="2400" u="sng" dirty="0" smtClean="0">
                <a:hlinkClick r:id="rId5"/>
              </a:rPr>
              <a:t>Intro </a:t>
            </a:r>
            <a:r>
              <a:rPr lang="en-US" sz="2400" u="sng" dirty="0">
                <a:hlinkClick r:id="rId5"/>
              </a:rPr>
              <a:t>to Python on </a:t>
            </a:r>
            <a:r>
              <a:rPr lang="en-US" sz="2400" u="sng" dirty="0" err="1">
                <a:hlinkClick r:id="rId5"/>
              </a:rPr>
              <a:t>Skillshare</a:t>
            </a:r>
            <a:r>
              <a:rPr lang="en-US" sz="2400" dirty="0"/>
              <a:t> – Free conversational video lessons</a:t>
            </a:r>
            <a:r>
              <a:rPr lang="en-US" sz="2400" dirty="0" smtClean="0"/>
              <a:t>. The instructor is very approachable. </a:t>
            </a:r>
            <a:r>
              <a:rPr lang="en-US" sz="2400" dirty="0"/>
              <a:t>The “capstone project” at the end of this course is </a:t>
            </a:r>
            <a:r>
              <a:rPr lang="en-US" sz="2400" dirty="0" smtClean="0"/>
              <a:t>building a program that helps you cheat at Scrabble. I </a:t>
            </a:r>
            <a:r>
              <a:rPr lang="en-US" sz="2400" dirty="0"/>
              <a:t>think you get 1 free hour of watching on </a:t>
            </a:r>
            <a:r>
              <a:rPr lang="en-US" sz="2400" dirty="0" err="1"/>
              <a:t>Skillshare</a:t>
            </a:r>
            <a:r>
              <a:rPr lang="en-US" sz="2400" dirty="0"/>
              <a:t> per month, but I don’t think that they actually impose that limit.</a:t>
            </a:r>
          </a:p>
          <a:p>
            <a:pPr lvl="2"/>
            <a:r>
              <a:rPr lang="en-US" sz="2400" u="sng" dirty="0" err="1">
                <a:hlinkClick r:id="rId6"/>
              </a:rPr>
              <a:t>Codecademy</a:t>
            </a:r>
            <a:r>
              <a:rPr lang="en-US" sz="2400" dirty="0"/>
              <a:t>- </a:t>
            </a:r>
            <a:r>
              <a:rPr lang="en-US" sz="2400" dirty="0" err="1"/>
              <a:t>Gamified</a:t>
            </a:r>
            <a:r>
              <a:rPr lang="en-US" sz="2400" dirty="0"/>
              <a:t> web based interactive Python tutorial. Super popular startup. It’s kind of fun to use, but </a:t>
            </a:r>
            <a:r>
              <a:rPr lang="en-US" sz="2400" dirty="0" smtClean="0"/>
              <a:t>sometimes it’s really buggy.</a:t>
            </a:r>
            <a:endParaRPr lang="en-US" sz="2400" dirty="0"/>
          </a:p>
          <a:p>
            <a:pPr lvl="2"/>
            <a:r>
              <a:rPr lang="en-US" sz="2400" u="sng" dirty="0" err="1" smtClean="0">
                <a:hlinkClick r:id="rId7"/>
              </a:rPr>
              <a:t>LearnPython.Org</a:t>
            </a:r>
            <a:r>
              <a:rPr lang="en-US" sz="2400" dirty="0" smtClean="0"/>
              <a:t> – Web based interactive Python tutorial. </a:t>
            </a:r>
          </a:p>
          <a:p>
            <a:pPr lvl="2"/>
            <a:r>
              <a:rPr lang="en-US" sz="2400" u="sng" dirty="0" smtClean="0">
                <a:hlinkClick r:id="rId8"/>
              </a:rPr>
              <a:t>Google’s </a:t>
            </a:r>
            <a:r>
              <a:rPr lang="en-US" sz="2400" u="sng" dirty="0">
                <a:hlinkClick r:id="rId8"/>
              </a:rPr>
              <a:t>Python Class</a:t>
            </a:r>
            <a:endParaRPr lang="en-US" sz="2400" dirty="0"/>
          </a:p>
          <a:p>
            <a:pPr lvl="2"/>
            <a:r>
              <a:rPr lang="en-US" sz="2400" dirty="0" err="1"/>
              <a:t>Coursera</a:t>
            </a:r>
            <a:r>
              <a:rPr lang="en-US" sz="2400" dirty="0"/>
              <a:t>- There are a number of intro classes available on </a:t>
            </a:r>
            <a:r>
              <a:rPr lang="en-US" sz="2400" dirty="0" err="1"/>
              <a:t>Coursera</a:t>
            </a:r>
            <a:r>
              <a:rPr lang="en-US" sz="2400" dirty="0"/>
              <a:t>, of varying quality and difficulty levels. </a:t>
            </a:r>
            <a:endParaRPr lang="en-US" sz="2400" dirty="0" smtClean="0"/>
          </a:p>
          <a:p>
            <a:pPr marL="2292350" lvl="5"/>
            <a:r>
              <a:rPr lang="en-US" sz="2300" u="sng" dirty="0" smtClean="0">
                <a:hlinkClick r:id="rId9"/>
              </a:rPr>
              <a:t>Programming </a:t>
            </a:r>
            <a:r>
              <a:rPr lang="en-US" sz="2300" u="sng" dirty="0">
                <a:hlinkClick r:id="rId9"/>
              </a:rPr>
              <a:t>for Everybody</a:t>
            </a:r>
            <a:r>
              <a:rPr lang="en-US" sz="2300" dirty="0"/>
              <a:t>(Python) from the University of Michigan</a:t>
            </a:r>
          </a:p>
          <a:p>
            <a:pPr marL="2292350" lvl="5"/>
            <a:r>
              <a:rPr lang="en-US" sz="2300" u="sng" dirty="0">
                <a:hlinkClick r:id="rId10"/>
              </a:rPr>
              <a:t>An Introduction to Interactive Programming in Python</a:t>
            </a:r>
            <a:r>
              <a:rPr lang="en-US" sz="2300" dirty="0"/>
              <a:t> from Rice </a:t>
            </a:r>
            <a:r>
              <a:rPr lang="en-US" sz="2300" dirty="0" smtClean="0"/>
              <a:t>University</a:t>
            </a:r>
          </a:p>
          <a:p>
            <a:pPr marL="1606550" lvl="4"/>
            <a:endParaRPr lang="en-US" sz="2400" dirty="0"/>
          </a:p>
          <a:p>
            <a:pPr marL="1431925" lvl="4" indent="-1431925">
              <a:buNone/>
            </a:pPr>
            <a:r>
              <a:rPr lang="en-US" sz="2400" dirty="0" smtClean="0"/>
              <a:t>For installation: Here </a:t>
            </a:r>
            <a:r>
              <a:rPr lang="en-US" sz="2400" dirty="0"/>
              <a:t>are two </a:t>
            </a:r>
            <a:r>
              <a:rPr lang="en-US" sz="2400" u="sng" dirty="0">
                <a:hlinkClick r:id="rId11"/>
              </a:rPr>
              <a:t>tutorials</a:t>
            </a:r>
            <a:r>
              <a:rPr lang="en-US" sz="2400" dirty="0"/>
              <a:t> for </a:t>
            </a:r>
            <a:r>
              <a:rPr lang="en-US" sz="2400" u="sng" dirty="0">
                <a:hlinkClick r:id="rId12"/>
              </a:rPr>
              <a:t>getting set up</a:t>
            </a:r>
            <a:r>
              <a:rPr lang="en-US" sz="2400" u="sng" dirty="0"/>
              <a:t> in the most stripped down </a:t>
            </a:r>
            <a:r>
              <a:rPr lang="en-US" sz="2400" u="sng" dirty="0" smtClean="0"/>
              <a:t>fashion.</a:t>
            </a:r>
            <a:endParaRPr lang="en-US" sz="2400" dirty="0"/>
          </a:p>
        </p:txBody>
      </p:sp>
      <p:sp>
        <p:nvSpPr>
          <p:cNvPr id="4" name="Slide Number Placeholder 3"/>
          <p:cNvSpPr>
            <a:spLocks noGrp="1"/>
          </p:cNvSpPr>
          <p:nvPr>
            <p:ph type="sldNum" sz="quarter" idx="12"/>
          </p:nvPr>
        </p:nvSpPr>
        <p:spPr/>
        <p:txBody>
          <a:bodyPr/>
          <a:lstStyle/>
          <a:p>
            <a:fld id="{BD24007E-3925-E74C-A90B-515138799913}" type="slidenum">
              <a:rPr lang="en-US" smtClean="0"/>
              <a:pPr/>
              <a:t>23</a:t>
            </a:fld>
            <a:endParaRPr lang="en-US"/>
          </a:p>
        </p:txBody>
      </p:sp>
      <p:sp>
        <p:nvSpPr>
          <p:cNvPr id="14" name="Text Placeholder 13"/>
          <p:cNvSpPr>
            <a:spLocks noGrp="1"/>
          </p:cNvSpPr>
          <p:nvPr>
            <p:ph type="body" sz="quarter" idx="16"/>
          </p:nvPr>
        </p:nvSpPr>
        <p:spPr>
          <a:xfrm>
            <a:off x="914400" y="1588362"/>
            <a:ext cx="13320584" cy="492125"/>
          </a:xfrm>
        </p:spPr>
        <p:txBody>
          <a:bodyPr>
            <a:normAutofit/>
          </a:bodyPr>
          <a:lstStyle/>
          <a:p>
            <a:r>
              <a:rPr lang="en-US" dirty="0" smtClean="0"/>
              <a:t>Resources are listed in order of recommendation</a:t>
            </a:r>
            <a:endParaRPr lang="en-US" dirty="0"/>
          </a:p>
        </p:txBody>
      </p:sp>
      <p:sp>
        <p:nvSpPr>
          <p:cNvPr id="7" name="Right Triangle 6"/>
          <p:cNvSpPr/>
          <p:nvPr/>
        </p:nvSpPr>
        <p:spPr>
          <a:xfrm rot="10800000">
            <a:off x="16148859" y="921710"/>
            <a:ext cx="1333303" cy="1333303"/>
          </a:xfrm>
          <a:prstGeom prst="rtTriangl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latin typeface="Century Gothic"/>
            </a:endParaRPr>
          </a:p>
        </p:txBody>
      </p:sp>
      <p:pic>
        <p:nvPicPr>
          <p:cNvPr id="8" name="Picture 7"/>
          <p:cNvPicPr>
            <a:picLocks noChangeAspect="1"/>
          </p:cNvPicPr>
          <p:nvPr/>
        </p:nvPicPr>
        <p:blipFill rotWithShape="1">
          <a:blip r:embed="rId13">
            <a:clrChange>
              <a:clrFrom>
                <a:srgbClr val="FFFFFF"/>
              </a:clrFrom>
              <a:clrTo>
                <a:srgbClr val="FFFFFF">
                  <a:alpha val="0"/>
                </a:srgbClr>
              </a:clrTo>
            </a:clrChange>
          </a:blip>
          <a:srcRect t="-1670" r="71595" b="29643"/>
          <a:stretch/>
        </p:blipFill>
        <p:spPr>
          <a:xfrm>
            <a:off x="3224295" y="334624"/>
            <a:ext cx="914441" cy="1234688"/>
          </a:xfrm>
          <a:prstGeom prst="rect">
            <a:avLst/>
          </a:prstGeom>
        </p:spPr>
      </p:pic>
    </p:spTree>
    <p:extLst>
      <p:ext uri="{BB962C8B-B14F-4D97-AF65-F5344CB8AC3E}">
        <p14:creationId xmlns:p14="http://schemas.microsoft.com/office/powerpoint/2010/main" val="1590747481"/>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R</a:t>
            </a:r>
            <a:endParaRPr lang="en-US" dirty="0"/>
          </a:p>
        </p:txBody>
      </p:sp>
      <p:sp>
        <p:nvSpPr>
          <p:cNvPr id="3" name="Content Placeholder 2"/>
          <p:cNvSpPr>
            <a:spLocks noGrp="1"/>
          </p:cNvSpPr>
          <p:nvPr>
            <p:ph idx="1"/>
          </p:nvPr>
        </p:nvSpPr>
        <p:spPr>
          <a:xfrm>
            <a:off x="914400" y="2413883"/>
            <a:ext cx="7159667" cy="6814783"/>
          </a:xfrm>
        </p:spPr>
        <p:txBody>
          <a:bodyPr/>
          <a:lstStyle/>
          <a:p>
            <a:r>
              <a:rPr lang="en-US" dirty="0" smtClean="0"/>
              <a:t>Language &amp; environment for statistical computer &amp; graphics. Free &amp; open source</a:t>
            </a:r>
          </a:p>
          <a:p>
            <a:r>
              <a:rPr lang="en-US" dirty="0" smtClean="0"/>
              <a:t>Often used by academics, so tons of great stats &amp; data </a:t>
            </a:r>
            <a:r>
              <a:rPr lang="en-US" dirty="0" err="1" smtClean="0"/>
              <a:t>viz</a:t>
            </a:r>
            <a:r>
              <a:rPr lang="en-US" dirty="0" smtClean="0"/>
              <a:t> modules out there</a:t>
            </a:r>
          </a:p>
          <a:p>
            <a:r>
              <a:rPr lang="en-US" dirty="0" smtClean="0"/>
              <a:t>Great complement to Python. Pull the data with Python, make the pretty charts with R!</a:t>
            </a:r>
          </a:p>
          <a:p>
            <a:r>
              <a:rPr lang="en-US" dirty="0" smtClean="0"/>
              <a:t>Learning Resources</a:t>
            </a:r>
          </a:p>
          <a:p>
            <a:pPr lvl="1"/>
            <a:r>
              <a:rPr lang="en-US" dirty="0" err="1" smtClean="0">
                <a:hlinkClick r:id="rId3"/>
              </a:rPr>
              <a:t>CodeSchool</a:t>
            </a:r>
            <a:endParaRPr lang="en-US" dirty="0" smtClean="0"/>
          </a:p>
          <a:p>
            <a:pPr lvl="1"/>
            <a:r>
              <a:rPr lang="en-US" dirty="0" smtClean="0">
                <a:hlinkClick r:id="rId4"/>
              </a:rPr>
              <a:t>Swirl</a:t>
            </a:r>
            <a:endParaRPr lang="en-US" dirty="0" smtClean="0"/>
          </a:p>
          <a:p>
            <a:pPr lvl="1"/>
            <a:r>
              <a:rPr lang="en-US" dirty="0" err="1" smtClean="0">
                <a:hlinkClick r:id="rId5"/>
              </a:rPr>
              <a:t>Rstudio</a:t>
            </a:r>
            <a:r>
              <a:rPr lang="en-US" dirty="0" smtClean="0"/>
              <a:t>- A must! Great IDE for R</a:t>
            </a:r>
          </a:p>
          <a:p>
            <a:endParaRPr lang="en-US" sz="1800" dirty="0"/>
          </a:p>
        </p:txBody>
      </p:sp>
      <p:sp>
        <p:nvSpPr>
          <p:cNvPr id="4" name="Slide Number Placeholder 3"/>
          <p:cNvSpPr>
            <a:spLocks noGrp="1"/>
          </p:cNvSpPr>
          <p:nvPr>
            <p:ph type="sldNum" sz="quarter" idx="12"/>
          </p:nvPr>
        </p:nvSpPr>
        <p:spPr/>
        <p:txBody>
          <a:bodyPr/>
          <a:lstStyle/>
          <a:p>
            <a:fld id="{BD24007E-3925-E74C-A90B-515138799913}" type="slidenum">
              <a:rPr lang="en-US" smtClean="0"/>
              <a:pPr/>
              <a:t>24</a:t>
            </a:fld>
            <a:endParaRPr lang="en-US"/>
          </a:p>
        </p:txBody>
      </p:sp>
      <p:sp>
        <p:nvSpPr>
          <p:cNvPr id="9" name="Text Placeholder 13"/>
          <p:cNvSpPr>
            <a:spLocks noGrp="1"/>
          </p:cNvSpPr>
          <p:nvPr>
            <p:ph type="body" sz="quarter" idx="16"/>
          </p:nvPr>
        </p:nvSpPr>
        <p:spPr>
          <a:xfrm>
            <a:off x="914400" y="1588362"/>
            <a:ext cx="13320584" cy="492125"/>
          </a:xfrm>
        </p:spPr>
        <p:txBody>
          <a:bodyPr>
            <a:normAutofit/>
          </a:bodyPr>
          <a:lstStyle/>
          <a:p>
            <a:r>
              <a:rPr lang="en-US" dirty="0" smtClean="0"/>
              <a:t>Stats</a:t>
            </a:r>
            <a:endParaRPr lang="en-US" dirty="0"/>
          </a:p>
        </p:txBody>
      </p:sp>
      <p:sp>
        <p:nvSpPr>
          <p:cNvPr id="7" name="Right Triangle 6"/>
          <p:cNvSpPr/>
          <p:nvPr/>
        </p:nvSpPr>
        <p:spPr>
          <a:xfrm rot="10800000">
            <a:off x="16148859" y="921710"/>
            <a:ext cx="1333303" cy="1333303"/>
          </a:xfrm>
          <a:prstGeom prst="rtTriangl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latin typeface="Century Gothic"/>
            </a:endParaRPr>
          </a:p>
        </p:txBody>
      </p:sp>
      <p:pic>
        <p:nvPicPr>
          <p:cNvPr id="6" name="Picture 5"/>
          <p:cNvPicPr>
            <a:picLocks noChangeAspect="1"/>
          </p:cNvPicPr>
          <p:nvPr/>
        </p:nvPicPr>
        <p:blipFill>
          <a:blip r:embed="rId6"/>
          <a:stretch>
            <a:fillRect/>
          </a:stretch>
        </p:blipFill>
        <p:spPr>
          <a:xfrm>
            <a:off x="8074067" y="2255013"/>
            <a:ext cx="4160801" cy="3604021"/>
          </a:xfrm>
          <a:prstGeom prst="rect">
            <a:avLst/>
          </a:prstGeom>
        </p:spPr>
      </p:pic>
      <p:pic>
        <p:nvPicPr>
          <p:cNvPr id="1026" name="Picture 2" descr="rstudio-exampl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164934" y="4183430"/>
            <a:ext cx="6373227" cy="531310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8"/>
          <a:stretch>
            <a:fillRect/>
          </a:stretch>
        </p:blipFill>
        <p:spPr>
          <a:xfrm>
            <a:off x="2031142" y="649247"/>
            <a:ext cx="1131158" cy="859680"/>
          </a:xfrm>
          <a:prstGeom prst="rect">
            <a:avLst/>
          </a:prstGeom>
        </p:spPr>
      </p:pic>
    </p:spTree>
    <p:extLst>
      <p:ext uri="{BB962C8B-B14F-4D97-AF65-F5344CB8AC3E}">
        <p14:creationId xmlns:p14="http://schemas.microsoft.com/office/powerpoint/2010/main" val="2352410408"/>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07608" y="4713554"/>
            <a:ext cx="15780192" cy="1082261"/>
          </a:xfrm>
        </p:spPr>
        <p:txBody>
          <a:bodyPr/>
          <a:lstStyle/>
          <a:p>
            <a:pPr marL="0" indent="0" algn="ctr">
              <a:buNone/>
            </a:pPr>
            <a:r>
              <a:rPr lang="en-US" sz="4800" dirty="0" smtClean="0">
                <a:solidFill>
                  <a:schemeClr val="accent1">
                    <a:lumMod val="50000"/>
                  </a:schemeClr>
                </a:solidFill>
              </a:rPr>
              <a:t>What </a:t>
            </a:r>
            <a:r>
              <a:rPr lang="en-US" sz="4800" dirty="0">
                <a:solidFill>
                  <a:schemeClr val="accent1">
                    <a:lumMod val="50000"/>
                  </a:schemeClr>
                </a:solidFill>
              </a:rPr>
              <a:t>do </a:t>
            </a:r>
            <a:r>
              <a:rPr lang="en-US" sz="4800" dirty="0" smtClean="0">
                <a:solidFill>
                  <a:schemeClr val="accent1">
                    <a:lumMod val="50000"/>
                  </a:schemeClr>
                </a:solidFill>
              </a:rPr>
              <a:t>all these organizations </a:t>
            </a:r>
            <a:r>
              <a:rPr lang="en-US" sz="4800" dirty="0">
                <a:solidFill>
                  <a:schemeClr val="accent1">
                    <a:lumMod val="50000"/>
                  </a:schemeClr>
                </a:solidFill>
              </a:rPr>
              <a:t>have in common?</a:t>
            </a:r>
          </a:p>
        </p:txBody>
      </p:sp>
      <p:sp>
        <p:nvSpPr>
          <p:cNvPr id="4" name="Slide Number Placeholder 3"/>
          <p:cNvSpPr>
            <a:spLocks noGrp="1"/>
          </p:cNvSpPr>
          <p:nvPr>
            <p:ph type="sldNum" sz="quarter" idx="12"/>
          </p:nvPr>
        </p:nvSpPr>
        <p:spPr/>
        <p:txBody>
          <a:bodyPr/>
          <a:lstStyle/>
          <a:p>
            <a:fld id="{BD24007E-3925-E74C-A90B-515138799913}" type="slidenum">
              <a:rPr lang="en-US" smtClean="0"/>
              <a:pPr/>
              <a:t>3</a:t>
            </a:fld>
            <a:endParaRPr lang="en-US"/>
          </a:p>
        </p:txBody>
      </p:sp>
      <p:pic>
        <p:nvPicPr>
          <p:cNvPr id="6" name="Picture 5"/>
          <p:cNvPicPr>
            <a:picLocks noChangeAspect="1"/>
          </p:cNvPicPr>
          <p:nvPr/>
        </p:nvPicPr>
        <p:blipFill>
          <a:blip r:embed="rId3"/>
          <a:stretch>
            <a:fillRect/>
          </a:stretch>
        </p:blipFill>
        <p:spPr>
          <a:xfrm>
            <a:off x="907608" y="1459811"/>
            <a:ext cx="3600450" cy="1266825"/>
          </a:xfrm>
          <a:prstGeom prst="rect">
            <a:avLst/>
          </a:prstGeom>
        </p:spPr>
      </p:pic>
      <p:pic>
        <p:nvPicPr>
          <p:cNvPr id="7" name="Picture 6"/>
          <p:cNvPicPr>
            <a:picLocks noChangeAspect="1"/>
          </p:cNvPicPr>
          <p:nvPr/>
        </p:nvPicPr>
        <p:blipFill>
          <a:blip r:embed="rId4"/>
          <a:stretch>
            <a:fillRect/>
          </a:stretch>
        </p:blipFill>
        <p:spPr>
          <a:xfrm>
            <a:off x="13004460" y="6144635"/>
            <a:ext cx="1828800" cy="1886726"/>
          </a:xfrm>
          <a:prstGeom prst="rect">
            <a:avLst/>
          </a:prstGeom>
        </p:spPr>
      </p:pic>
      <p:sp>
        <p:nvSpPr>
          <p:cNvPr id="12" name="AutoShape 2" descr="data:image/png;base64,iVBORw0KGgoAAAANSUhEUgAAAOEAAADhCAMAAAAJbSJIAAAAkFBMVEXMISf////JAADMHyXLGSDLExvKAA/LGyLLFx7LEhrKDhfKABDKAAzKCBPJAAf++/v89PTxzs/ehIbvxcbora7gjpDrt7j45ebkm53tvr/y0NHce33UVVjz1dX56urgjI7WX2LTTlLOKzDacnXmpKXRQUXcfH7YZmnloaPWXF/ilJbSREjNKC723d7QOT3ZbW++OCP9AAASLUlEQVR4nM1deX+qPBPFBAVRcKnV9rbaYhe76vf/dlfEBSQzOROw7fnrfX/PrXBIMvtMvNbFsZhfTW7GT6t0vfRyLNfp6ml8M7maLy7/eO+Cvz34nl6vlkqpfhy1Qz/Qes9Q68AP21Hc3/63r8fr6Xxwwbe4FMPvyd1aqU4UBh4PHUYdpdZ3k+8LvcklGH6/PfZVr23jVkTQ7qnk/W1+gbdpmuFw+tRVcajtpAyrGatoMx02/EaNMlxM7lW/7cLuxLKv0udG5U9zDIdbej2/BrsD/Filk+ZWsimGo43qNEFvT7KnVlcNvVkjDIdvS1Vrc1ahQ+XdNLKQDTD8vlOxRG7CJGP11IAKqc3w37vqNrt8BY5tlY5+meEoVeGF6OXw1UvNA1mL4b9P1Zx0oRCoda11rMHw+/4H+OUc0xrGjjPD4dOF92cRvto4WwGuDG9U98f4ZWirjx9lOPrqXEp+UtCx5yZyXBgON+oS+s/KUa1cTAAHhtPez27QE9pq8gMMhyv10xv0BK3uxcsoZXgVt3+NX4awf3tZhq+/uIA5tHq6IMPFOv5lfhmi5exSDG9/yIaxIVDTyzB8+PUdeoBWrxdgOLjv/zaxAnopHGJFGS6+fksJmtHW6GEEGc6Tv3EETwgU6FNhDG//zBE8QYPyBmI4+YMEt1BvTTH8UL/NhYB6aIbhw18luKU4boLh+O8S9Lzkrj7DP00QoWhj+Ie3aI7EZt5YGP5ZIXOCTdzwDCfNE9QHNPaL6sad4W1TBHUQ5ll7pTrhMoMXZ/8n6cdtvzZXXvVzDOdNKHrdjhOVvGw+Jlfz2bBoLw+Gs9H07TXtqMQtaXyiyBlwDMNFUpOg9qNELZ+eR5Zo7mL0tmqrnjtLrRgznGY4+KplbOtuotKPERw4mk02PRU5kgw07UzRDO9ruEs6UsH4ShwW+/egHVN14aec4YOzw6vbyrt2TaXMX+O+y97pkWqRYugsRoNOcvfPkV6O6adyiFiSApVguHAUo6FaT+qXcH1v5HkfUtoQDNdOUiZU77WT0jkWr+J1DJYShq8ucdFQrRqsTVuI85OROVRsZHjlcAgD9dhw7d13Kjwq5qNoYjiMxYdQq5cLVN3dhpHoJRKTfjIxfBSLsqgniUILMBYtY3iPMZxK96hWdxcrgZ1ryTKa8otVhsOecI9GXkMC1IyNYBm1qu7TKsONTBWJs11iTAU59fDRznAk26O+kmYs5Zh5uGCovk6F4ZeoCCF++YFq+9Yg7aEvpAMbw5uOhODFd+gBT/DOiq95hkOJdNaWCEmTgGN+Wp3tqjOGTwIxoyVHcDGafNw9fq6/siDUcp1uXm+mc4kDeYNSDFccw2+BmAkUaMUsbh/SSCW9qB0GQR5nC/ywG3eUClY3I1SVPqPvdvZeZYb3uLEbRJAZ+u96rfoRFU/LGhDU/QSTVugq+mV/v8TwH76EQQzkYOfjroqsTTN+T31CTiV6FlWpAK7E8BP2CnXHTnCyhoMufkeNgYV8wpy6YE0xxJW9VrYtOvxQHYlm1V2khDTFVH9JBBYZwkuolSUSM7h2CAyGamzbqwMNfbXSIhYY4qfQpiaeE7mHmSHq25ywGaaviyexwPAdFaSWct352jlYrtW7RUdirp2fmhjCujBaVR9cwLhWeW27azkAG8hfLOjEE8M70JyhYlo5ZnWL+7R65ilCeblwU2WIWqQVu68EiS9HwVJ+gImL01seGb6B354tRJaFVchH8Ln5O2SfxkdZcWS4xD5+mzuE7w0V9/HlBwNEEWn/nCGo7XVMq6zBiyj2x0GdO3klQPL0qDAODDcO1sIZwXWDFeB84voF2G/HiM2eIShnDIGeI9ZNNgnxZiEkbA5htz3DCRS84OToZ7M1/MEXt4iIl9d7LjG8h0zSHm3MPDZ2BveIuUqgObCIwWeR4QKSM9U41hEPSV1GFbAhBGRF9gnFnOEEitYl5PFvrPCmgLKXdwZE9MdvBYbQJqXNNdeMMY+Esy3WdnG636Y7hkNoCeglfLlIEbjWDENk1+Vyccdwitgi9BJ+8H8etKM4jkSDQHL0mUUcANumNzkyfEIkPfk81isN+2r9dH1zc/20loU1PIsXA7xzHjndMUQCRjqinsUEP9rq/fbo0g4nn0LPg6tXA2SNTg4MEe3iRZQupK3EQG3OInJXS5HaPA9flwDY37svlDGEHCfSnCEL7qIvg0bbSBSnKeF5xJ19m+5WJWP4CNhAxhR5hjdKqCXmBRhLKHKRqSu7eNyFazKGfeAYUq2bAyrqRDpAK8FGLQQjqk8GDqIa7BgiIajdvzXhmVhCJh7nCfLyHZphK7Vr4Syu62HKs019TGIsTYexmyX1SJxx+mHfDPHzjiFwZMlNems+VWHKfHvk4xdfkfxS9hOd7XIPMvE8apOaX1Z32Lgu8GoHtJk0OmBrai9jCJxYzyck6cz8t7aoPx7zZx0MwFDZqhsPEjQx0Qd3Y9SkpGY5ALIS96/I/Ayg5baixmtNgQAGdeDNIUhr6g1zR/PfYvKU13ZRszW+PeTfUV/SvElZW2sHyEzMkTCmKfChuuMtw5V9rYupnCKejZvUuoSgP7oDNyQCkFhbAeK1lvbzGhHNU8bQgE83BhyBWFE5eoyPCEiQrUfktYDv2SHMQ6Nj2AEmrODtMTFTlITEz9TAg/6Zed8ZjxPrDxzwBTMknbYWZJluJZWHnHripY3HkFKdJeBrGHEZDODVk5EHOCGU/WtUa5ydJXm1A0OufxIYVtWZehO7+0uJUqO5Z5ekIlnK7VKEYfzs3djVIaHgBiaJqBOguklQPleXYffDG9stqK457WyUUcGLnWDrFs+k1mUY3nlPdoVPPMWY42rbG+Qpc9YITlsgDP2Nt7I7a4TdbYwjs290wAZPNXIa36yPywhSL7V7h8RTjMqCMg5KwNUhG4tCRLJee2s0Ol6Bca9xlvIBWC5vz5AZJYhofL30ALOUYPhgksJI4bBA0HhcjSCkdKDtQjAcm4qoEHVo/DQUQ8Y/lOwFHoSZYoxgIQyRwNDx9xgrV1KVbmFolo+uDAUWzdaOZ35o1FhqndCH5l1qP4eSY8hGoiQ/xIOwaYzhD1v1cAuLzx4QvjM/ZA4xuIDIHhhTVsBoSsn0duLj5gCC3iAI38IYCGJtkB1E8oH1xcCgJKAPT3V+JRgPOuux7iAwSrcGBDc7GMoOaMSmIYKJxlgilw/LgZTdnZ7MtXUg05q3Ng1gl1LPMfmHrPDLINEV+0x8nV/a2qWAb0HtFdMuIRONBwji3XR0YQfoQG99C8A/pNwns7qwKEQkpX4EK0qhKqCtfwj4+NThMsacLZEoxB84gfXFIGWx9fGBOA0lTI0eqCVrIbNDWEED7YbuNRJrI0tNTL46m3qXGTTkl80BdVbFb0i8lLRUjBl5fnKqaB4/q3ow36kzhWLeXpcoPDD5l9S/3UHQw+lZDCRsvycjKG/h6bb5KRPDU3TMvJbE+bUcQ+yn1AzKPdFunykBwQWPABvxBL7D6hOyjdQAyh/SgVlT2R7j8RCVDdRDuZwFpna2G8rDhK6mZoIZSi+ZMLXMo2N9TaxkZZcDRvL4tIQ0lHgz/gDW9LAHryuwY7jL4yO1GIzgrg4ApYNHopkUvMkGdqJtLSwPLYwg60vPW8iZ3IygGMqzWLjgiU5GYE2Uxx37z/JBZj69MXZFgffDwBO9q4kCw5d0fn5YLjFlIjWCfIXNhMc667OGBrA2cYuIXJuykU93f4l0BV/xAIa7MzcArC/1uMa10knWdNMZJtP26LKJSLCnN3NswRrhDKQmLzFk6iUFBXsWiw1NDOxrhFvogACqqLK0NkzBkOQYcr2c+KLs67zhYQq6bz4apbWhv70oBsXnP0ChfKzVRxvVqeLm4gwAHZKvJahItCyhsQrEgGO/Bf7ojkkplkQkE8QQJUbZU4j19BZ6ZrB4QP43hlNWksWMFoNiYzlozbQDODsgj2zuGApqI1TVrC79NWNq4Qx1hw26ou0M+VbH+w/3D69SLI650n36xfCEpuUGGXRSUKH/UJaVPduopWPIVSbCJk2bFTP4sKdCD6mkx6Mye6R0DOsWaWXQMV+hir7s3snJGcp8705afIXSMWTLacCAvuUiJ7ipaF9+IOnHPyIs7tSSIGbNZVNkzkDQUjcGV3KU+vFl2zTLer0cYiilzie+MhHpTvZiSwJygsqrw7uI5mIU/35/Y/astIRsdKzVurYfhshSRI2aM6eEmWy2SRG+Wn9Mzu60tNQp2GfnRLZWhlc4pHxw9g5RQqCvpIIgOr+UlJ0h1bJLiZ6tDB43MI++nnDGEA/G+92DnRACDF0G7bUtksN2OkZ6Bb2rJIACYaaXO7DNMdt6TbBW090jscP/EBWBEEDKZ6lxYLq/tpbECTbaqepFPK+NA+/z7DE13eugI2Am8VBwQ4thXpssimIEPVii/KKb87mmfid5AHqJ7vE3LLipDnMT6Z+1VgvtMRv3VBwGOr/qqq9SbAStW2lxIackGCJsBtQQtMfo5nHdUypeP17fYiOhJRcaBAW1WmBYW2Eg9cHO+CeRE8T8UsEYYSPYet66AEez5iglj4sMXS5fKcDnql3rEowl9X6leU+l3K6obLACqF3GDYtQ8mbl/H+JYb2TiDSTuEG2gmex+XJ+Xugmnv0wJfIXNe9omcuGL505qe5z9Ss/TDo+E2vdMAvphdJnUZCzGgtwyKcJtPd7V0uNfAgJnqfIzhjWmJ5H92D5PnM9oQWDd2nbyLlxfF4n8yEp4S3/MmWazJQXIp2lJvzzpZsqPk8IVCqBXP1EukQrSy92P51WUT55WXfPH1Rh6Kr26ZLEndPSXsqv3Ln6kvus1YRAtZpr5SZsaO83r+7zuV5JExaPDrPBDaNxDHd2uU3FJ73fQ7pCK9v90iV+r9LLAfNnVHdKE/eu7X6bzP2esvxRiF69M3uVX2KZITH4b6aaw3eHfUp7vwUVq9ULslWv3t34mbPwxvsPRcXYOeiC5VKRbaDWlmjV/KGbOLri5oofY92ow1hg0mw5zxoG/eSVMtGHt6+h863H1Mh/c2XsnVRM07nfasWV7qr+6vnsOqvF6PlpqfqS3sRzdM1FEkTtLx5bzkFXhxhrBHb3PHnpZvzw8DB+XaVLpZK4DrstAs9sVBAMRUEDjx7oxg3b0X7YzdAO618gz8ypp+q3hSqDLMlurqPc9gZUoI+8l3ssySjSPXlQ01EDoBOr9N3q4O1RO9B9gi5ZOweEdEExzXDg4dKGLsFwl/0S6C4dVaYZSrxhsgHhZ44hexsGw1AQZia93+aGArCP52xBjiEsUOmyelFPrCvY64t4hui9kXQDgoOFKwZ/7Y6FYesDokiWYEiKZl2RWNxOC8PWGLq0hopQwNXH7ujbqhtsDFuvwAhN8iIKUSeXG0FrVtbKEKBImt3kwPYfJAgwtG9UUt83UqTDIQHulAYYtq4tL0q2xTY3QMYMKLaFMNwqDXa3kRYF1qrrThDK+EAMt6qfo0hZNKIWEjEq5di1GG4NOHo5yEBic5OqjATBCDPIsLXwSGeKtNkETQ5ihF00Y4cybA1SyiWmlAVUEuyI+AW+lx1mSCeCqIpE4maIBqAVWn0lY0hdo0oNv7qYew+UaToybM2WJjuTKPa6mCTtalHSXMQwS8lXdyoR0L+Q1a3VSpZsFTJs3XYqMpUwaZooOq4iBLWgO8PW8P18Gc1BmpolZGboJBWnksUMq0W+iTEaXKv4iEAoEjHuDFvDVWkZjfHuCwTZtLqX1wK4MdxuQa934mhsqmxeVURdZMx0UwyzAM5xq5oYykbtAAjV2LHqyJVha7FRPs2w4SUM1DvSBtAsw+1RS3Mbx8Cw2VMYqHWNws4aDFut0TrjaGCIzjCA+CVLtITDiFoMtyLnRflVbSGbysbzU0s3AXNETYbbdUyrrmi9auoCQvVSa/0y1GbYas3PDWGnkqMqdKRW9snSVjTAsIIm0vJemETXLgq+ggswBHphbQhidV97e+7RPENpGYeJ3vqtkeXboXmGaR1NocOeWt84a3cTGmc4e4xV7HYS/Uipx0lzq5fjEpJmfnOvlKzEaVcklX6ManZmmHAJhhnmWZma6nWtq6n9bpwovXq7BLsMl2KYYTifjN99pZJO3A39oDBsSevAD7txL9l+hPT1eQQHPx1wSYY5BrPR7fPH3SZdH2d96a91unq6fpuOZhdauAL+A78AGwNOARl/AAAAAElFTkSuQmCC"/>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3" name="Picture 12"/>
          <p:cNvPicPr>
            <a:picLocks noChangeAspect="1"/>
          </p:cNvPicPr>
          <p:nvPr/>
        </p:nvPicPr>
        <p:blipFill>
          <a:blip r:embed="rId5"/>
          <a:stretch>
            <a:fillRect/>
          </a:stretch>
        </p:blipFill>
        <p:spPr>
          <a:xfrm>
            <a:off x="14283985" y="2062644"/>
            <a:ext cx="1828800" cy="1828800"/>
          </a:xfrm>
          <a:prstGeom prst="rect">
            <a:avLst/>
          </a:prstGeom>
        </p:spPr>
      </p:pic>
      <p:pic>
        <p:nvPicPr>
          <p:cNvPr id="14" name="Picture 13"/>
          <p:cNvPicPr>
            <a:picLocks noChangeAspect="1"/>
          </p:cNvPicPr>
          <p:nvPr/>
        </p:nvPicPr>
        <p:blipFill>
          <a:blip r:embed="rId6"/>
          <a:stretch>
            <a:fillRect/>
          </a:stretch>
        </p:blipFill>
        <p:spPr>
          <a:xfrm>
            <a:off x="4455083" y="7156196"/>
            <a:ext cx="1253073" cy="1253073"/>
          </a:xfrm>
          <a:prstGeom prst="rect">
            <a:avLst/>
          </a:prstGeom>
        </p:spPr>
      </p:pic>
      <p:sp>
        <p:nvSpPr>
          <p:cNvPr id="19" name="AutoShape 6" descr="data:image/png;base64,iVBORw0KGgoAAAANSUhEUgAAAVkAAACSCAMAAADYdEkqAAABI1BMVEX/////Xgr/fyv/WAT/hDD/dSH/fir/Wwj/YQ3/fCj/gS7/eib/eCT/aRb/ZhL/ch7/VAD/bhr/TwD/7eP/YgD/9vD/awD/SQD/m2L/bVf/7OH/gCb/Z0P/hUr/dRv/ZQD/49b/fh//9O7/QwD/NQD/kE7/vqP/t57/gEH/eDX/Xir/taP/39f/59//aSz/bg//387/y7//ya3/xbr/0br/2sX/tZL/gmb/iFL/i0P/cTj/llf/ej7/2sz/oIP/lX7/dUn/rZf/qnb/opL/jmD/qoP/d1z/nnj/1c//Txb/n2X/t5r/mG7/imX/wav/pHH/eAD/gU7/rIv/Xj7/h3T/dlL/g1z/k3H/bDL/u5X/qpv/ybb/Tij/XTD/l4b/Rhr/tIYQv58UAAASlklEQVR4nO1dCVvaShcmjTa4BBJIwAUJEteyK6iIgCi4VbG17tpb//+v+GaSOZNJBGsEP29v573P00tmOXPOO2fOnEmCBAIcHBwcHBwcHBwcHBwcHBwcHBwcHBwcHBwcHBwcHP9m6OlcLjcTjUbTuq5/tDL/IaTXThZnZ0dGqouLtZOTk06ns3F3t7S2tlapVFKpVFpPf7SGfyjK1dnZ8RGM8fHx2U+fZhHm5/G/IzaqI1WEWu3k6elp6W6pjPjG7p3GDs59vD/u5sdHXoPZWZtyC9++zSPGa4jt8/Onjac75ODl8lqxUkzNIB/nZGPczf6e1H7APg58Ex/H3r2Iokqtdo44v7MoTxVTOnHvv4jzyvzbiX2R8nGPj39DxdjH9/YQ33flcrlSLheLyMdnov/JiJKeGsBl30K4wzf2cdbB9zqdu6UlFFQqM7mZj+ZlcKy9i8u+kW/q4dTHp6awjy8t4V2zWC+iRAXvnX+Ejy++bvf6ILgiyuyI5eM4opyc7OHUcANHcbRrRtPRj+bxGWa+fTR5vsF4+Czj4XaygjhHmSHZNW0Hx8nhBzC79C8IBkOEx8dHRnAQn5o639tDDr6Bg4q1a0b/D2Tv/T/3r4+B4+EujIwj2qt2poIIr1iH+5m0ffwZnFj9fHb878UnOG7C0Wf806J1vj9HQfzrEj7e443zTUf7aO3TR5v3L8InG58/Q/yenUX0jFQXn3Kc2XcA4np+vuM3wY4ucmZfhflq2SIMRWH0Xw5/+B2znz9a5z8En+ctak/b4tzFhRENrE7+jtmxTxyvwlg1ZVGmpgLLWreirXBmh4X5qpWMFWYCrZOtub0qZ3Zo+LYGzD4drla4zw4PY5abGjOBi41AoDz2W2Y/c7wSYyM40pb0QA7nBhXO7PAwv/Yym5zZtyK55IfZiTGO14Iz+14YGrMTkz3xkXMxMTnxxuEnJgZX3B+zSNXemPxWrU31wmKyb593xmSyOlWrJt/SNTlWm1r89qaujJChMJusFaPkFRgP0pXqx1A7OVJO6+n00pj/4QvnOdS1fjIYtUNhNnnyQq/yhzA7OUZSyA3f/CQ7RPOtgagdBrOT8y/dj8zmB9HvrZhcJMOXVL89V8CakjGIBv6YHe25SyXPX+pVEnrvbUOGR7XkExm+G/QpyLEmq/SX/wo5Q2C28KKMfc2vTv5RiCWryViSLSm/dXgaDAIPwOxoITaP5PsjdxjMTpZf6JT7EvZpmn9M3OF79tEaQ22M3MXXNws+hSWnQPXvIVJSvcO3BFNVX9T6YzY52gPJlf5hNp06QBPfq9cQESMz2wjRkZIj5Fl1dDvsd/gJIq4bH7W7JlN2wZnqR9TLK9nDbLUns+EtaHDzI+HBzy9Bn3b5RwGW763slEG2khV9ywtPHObS6dzlsUpkAUWK6kstH8zOVMM9RexBg+NC0gvfdvnH5yIZ3nTUo2atK2+QWFAkKS4Sack58hpY1PQnxA+zc72Zhdtl0fgbrBgY4RpZ+PW4s1iTcEP05s1rBoTRJdFVfMWVITAbgzcXumLvoXv26oFkuBAOv9jYauG1ACxvOZYnV1Kk8IsVIcK/kRtGcvvVUce51Hp27aWT1c8fs70Qg/p9YfR5rZ0QFdyFajLmKSrEYsmV2vlUbcRdE4vRa9SkOrVXq8YKqtOtENOo5RJtrG7By1ampcEivoHxfERSUoiN186rhRhTwYxpgPtfGUwFjB4br9bOa7VJrz2o0g+zK2r4OQo1Uo0SnGeV6qSdsJzHXF3QAanSmWT4Wzlcoy+eFTvjVNBqORotdvCEqaOHxMT03RxIS3bWKkXomC0ilDcm8ACQ7dfjhZWNFJG74chFXrYW1SsbWHKhYzdYshRSV5dm0unKlPV5/ALJB73qWP5ah3qPWtjq0HxTXztU3eYPzmxsg1TnEs+rk+BQHZZaO40vUycpbLjfFaYTQWZtqRAujDFJc7Rt18fuemi5FmMqMpEpJiVMTVEtVDs6o8ZU/0A3ZjFuX7QRT0avRP3ClqEa1TX3my/lqovaITALwx9FntXRGBjQ286w4FEtYuf58/ck78Iu6nZip24rDrE0daTnSz3maNhIkc+XG+66OzqbF0RQrOvUbqvhwin5vGyE1cVAD2QtMwufexBXY6kdnNlJWC4Z02AQU1nW0VHRcVrY8o4kTE+h55M4i7owxLiLVQ/56ZBr3ljkELMQ+tMtby1MMNid2WIqz2THg1tiOPa1l/z1CN7wJlM9qqJzDLWxQZlVId0L5Kw30gFri3iU1d069BbpZILyRwrqPkYbBHTm5Wpds7QjTllyGoHhhuN3nhplVO3/4kRuxVZilMxZiY1DV6GwAX5yaYRjD70kbApo5CmnG6t1lyHIJ7PPQZePF+lVqzqcIte7MumxAlo1FbQvUc5S99fb21cNuD4LoabVvu9T57C0uR5f5cg+ymrM7cyuNwGXDUsJ7yLA0COqasDn6YJamHreJlA6RkatUIml/avb7et7uEtx6xDjj1lZfQZjo1/zG8sG45BcNjS7gwYjps2QasCFfvMrEpLlkBEi1HZFpi9u3b05a2Wdy+9IF3mlmVmHggxG6/BRQv0YZ4s2Ej9+XrUcIiWshDzHakpeiG/EVfkzKcp+weRsNTIlUpCy5F9s/gqq8kQKWh1ERKy1NkeovXYYMgZlVut7o+sqaLcgRpUU60qmK3UzohrgFdlEnMg22nbJkeJSLhOJi5qkOJFvE8+bbChn5Lq1oGBIWEySZkqB/XgkhLxPW6UvYrdxR4Px6vUrUTgr4X1CVg1I10oRa8VpCkScM9OSr8mMN66bCrBA/OssOERm+y3YdMRurRGbshF7kcBMlOKqGoYU9RFUVENtx7QwfWmnZYbcvQNNe1UbkF9dClQlmd5805ukH5ow0HNdxJeOPzRMTZYNuXEZDzHefk8UovtrIkTFQyQpHVMejSe76HqIzKr9Wu/HyQhEt6ylawycIo3UAs/RE5RYGY5UGQWZAAxlFsCjaei7JMwS8nFcBMRo6N80HUMhuzrC4cCgEbq1QDpp1hAQb67JRME2Ef3pSCKzko1TGkOTRF5ieMyGekV5jO4xeMuTXZCzdDWArCYyWiNq35sFWcZB1tDo0eJMUmXIiNK/QGEZXkTVD2zxsGSsuAg2QegvLTgKy3BUPEKy5E/04PYr5HRkvB20XwVRx7TNOImpBxGstBwzDKFKwo/+c3hxlvbPfok4UMyFOGgMbpbblh2aUYhiaLpqz83NrWydHt7R5Z9eYIJeN0LNgi65L5Yu8ijIizA6wew0RYa0JCiKtzjq1U1FZUDLo8STQ3BYuKftDBLr6wdY67n26eESPeZ14z2YeRWzIdkLDbKkkimHHDAtQmQbTl9pcmiVrBo9IaK+sI3oehR/b40dqxmXaWAI7CsgjJKdjdvXQMW94owowVI/MBg9IJ/KSkjyMrnIHbtMohp1TVIA7t8UoA19wmZpHWW3GT0hMLIGYzZEQ+G+4q2jTWzK9E1NdrzJZGflOfZxvUD2PtwT1IVomYm71b9mbIITWPYnq0eBlB6hRawCO8txl66OfsQagaiYTgSfWfwM+i4rbUBmnS33SvDWAUZTRFstBBnXkYklFYo9BsHINRdCDBfRBB23QG/pibb6sONIjmp0BZfYyQ7RiBlHn4lKgYTkNgdYmyZEFshCysVBfminHz2ladc0DcoszQsjzyMFgUrY2NcM6gHY5lDPs3cgXb85toQZsOdkI5Qeen6zqHeiS26BMQmS3vUIowWNG2hxQYDChxW3qqQ89xMmCRIsk6rA3mig0NMPV6bokjUos/RJzYK36lmbexGOVNZap+sqXSqVshj10npmf/PYJJNEY9w69QVKT90eji6ZrumMR4PMOuuzNI7sSjLN3dY9wQDmsnRMOtEDpBPpCbPRUqluaX1UXs/8cxX38MrE8jcyCwuaNc07BPGhTChlf8iaQZbZ+hdJ+mJBUiKiQMegp7smNUuDc0HLdkcNTkg3DomhMBy3SkyAcsIj8nYqxrM5UG8nUdzxO2drAma7cSloKX0sRVit38isFvJAg7qm4q1y2pCJ7xIa9GnRriABOHdruJprZJQwzFpegDqRzE3gwG5DLZ8WnP409Ed3HcECLADkAo6YS6eb1QiidpNoKENY/xWk4kkkOYq7uhqalxt/zAa9velNgGlRc8NpqpGHUili8b0J2pBlu8kqJXVS54ZtAqRhC1QWZE65H4QzOIH9cDjUGlThBiVOM4DuTeQCcJFOuOlQIRnZJR1hp5s5dsTv2J1zebav8VCfcs/SoMzCBhY9mPNgRaUjh12Zam4BVBCIx2UZf7ccvIxTY42JqVAJ8REcRoYlnrAnw/qH2Tm+Ex00uvOVTMft0Nbotga8PW26WQxELWaDljSVLKUMs0ysHPfCPU2DMSvR23XRZ0i1YSTNdRt1k5qjwTb71Y4AmiYItsArg1m/GbruhK+eIhkkn6ElI8gnmF/6rBVTdK5IqEJs07k9iDD+cGSGWFBvzy54mA38FDRNWj3HZNKt8Ea0FqamiRMW2bn8AMx6Y4nx0h9JiG6T5iJ7ImgtOGc1EVwudTo3qo7utO+IJTg+SMDQpUiZBUE0qtOMuNVuX+iBQ9RPdt18S689XSw5a+Yec6aBPzQ9PgtctMjEBVehZ7rTPkXb3q6G/R8Ky+3VsLq60ia5T84dW3wxu+ohlqaTvTFNgp/APOmKmhIzuPM8IpoqpmYoJ1hHkVzp01Rhw8us9+HqA6IKvvDeS7XsI/Y6SLADCTHEgsaRBjAOhxxAS3GbM1Mspug42WO3NF/MakEXhJWX/iIC2h/sZiJzm/kgzgrok01nUCMBTmDZRzoq9dmjvGAVSJ4nYV0zKMGdhX+ePV1EB4AIHnSHJmCCyxwJgk09QioEj34N3F+A7NGDZtwtbSBmX/TZo2No5hxbkOkuAcZ6r46PCqqCbWbd6SLSJ9ipjmjNjEeBzUhQIUs9eqx5D8+5H3FbHbIaigtucyT6cGjp2rZUmHPf1/9ijSrs9DqWZ7zzNAizQann000CZw5lcO2cKXrmRmh43V7P/LI8Y4JcH0SYmaStNiPeSQvgSRCC8AjjIK7Jbu0eHm2FhB0yHU33NAeD9DUFfFfbNrDBSlgmUyGEugEP9EsPsQMyKxjdfntY9N4ZStiylrFeeowEvRC3M6yI9Pr0gmRX2Guzy2oswgsdLSgV285Tx8wvNG92cp/dRKwJSuOIVpYuFxRQp6HbzZ+ZA/lrdBoUlRpUO/3elKChtFtiPSJ3/9P0EDsgs2iI28R0LyR+UDVws/xBo3GQ+KV4++M68fagUa+nA3q93tr8YSpUxd3NRnOaFYMabzdL2Xpm2rFDyl92sZG51oGp2EPdNA8e41YDMX+2nMV3JpoJM+KYLiDJDbu5R5f8WbeerTcfnZAp5ZsPeCKyjQSriiQkNpfr6PATrZca0z+9axGPPRizKNT1g0dnJaJ4Z9URIcYXLJgRtpsgohO5t61oomauUiliWn0V2kQRnU3Proy7WdTwHYpeqghCHLWPs3XWiAveQVE5EY2F9+BlcGY5+sAfs5LA8VpwZt8LnNn3Amf2vcCZfS+Ifp6DrYoSx6vh428fcWZ9QMz7+DvtnFkfUNqvJ5Yz6wdK/xeAOLMDQFR6fjuFMzswIp4bu79lVhE5XgNlyxexnNlXQol3fP7GQnSHM9sXCkFEyZ+m/PGKvyn0tzOrsLBfb49bMEVNkLe359qnFw++eUU4+6uYdRGIvxAlScF8Pr+9vb27u9tut88bDfwLZfV6ffBfmDyMfLS17wCvG9pOKAhS/vZ2bmvrtNFoZDKZbrdbKpUqqRT+sZoBKOyDhz+ZWTd/6H+oTBLwq5r52/zt3Pe505vTi42NtVK5bv+a1bB+7uc10CPKnwMmDJomcgkpn7/9/v37zc1No9VqLS8vPzw8VIrFmY/5QTAvtv5l1EZ6ApWjgLi6dd3udDpL3W49m80hfNzvqr0CKeHDWbTDIFrKIeSDOzs7Z2dnzUbj4uLia7f7UKlUEH8fzdKbcPjeTut4HklnbIiaNrmzUzs9PUfL+OjoCLlhynbDP+L3K1+D7aFRG1FYH1Tw03yU0exeX1+jUIh/zAxFwnK5GJ35M33QN4oh39S6fNB2QpTUaKvbO+3TNtpNllE6g5LCYrb+n/2d4Fdh5ntfah0KURN8Wwzn1bu7V9fXZ6enpxcXre7aWj2V+kt80D/0i5Dp9cKIIIW2t1fRwQTn1etdlNCUkRviHzrV3yGv/s9CLze2ttqHh527pa+Iv5ydUv+9y5iDg4ODg4ODg4ODg4ODg4ODg4ODg4ODg4ODg4ODg4ODg4ODw4X/AZtQkSfiotbuAAAAAElFTkSuQmCC"/>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AutoShape 8" descr="data:image/png;base64,iVBORw0KGgoAAAANSUhEUgAAAVkAAACSCAMAAADYdEkqAAABI1BMVEX/////Xgr/fyv/WAT/hDD/dSH/fir/Wwj/YQ3/fCj/gS7/eib/eCT/aRb/ZhL/ch7/VAD/bhr/TwD/7eP/YgD/9vD/awD/SQD/m2L/bVf/7OH/gCb/Z0P/hUr/dRv/ZQD/49b/fh//9O7/QwD/NQD/kE7/vqP/t57/gEH/eDX/Xir/taP/39f/59//aSz/bg//387/y7//ya3/xbr/0br/2sX/tZL/gmb/iFL/i0P/cTj/llf/ej7/2sz/oIP/lX7/dUn/rZf/qnb/opL/jmD/qoP/d1z/nnj/1c//Txb/n2X/t5r/mG7/imX/wav/pHH/eAD/gU7/rIv/Xj7/h3T/dlL/g1z/k3H/bDL/u5X/qpv/ybb/Tij/XTD/l4b/Rhr/tIYQv58UAAASlklEQVR4nO1dCVvaShcmjTa4BBJIwAUJEteyK6iIgCi4VbG17tpb//+v+GaSOZNJBGsEP29v573P00tmOXPOO2fOnEmCBAIcHBwcHBwcHBwcHBwcHBwcHBwcHBwcHBwcHBwcHP9m6OlcLjcTjUbTuq5/tDL/IaTXThZnZ0dGqouLtZOTk06ns3F3t7S2tlapVFKpVFpPf7SGfyjK1dnZ8RGM8fHx2U+fZhHm5/G/IzaqI1WEWu3k6elp6W6pjPjG7p3GDs59vD/u5sdHXoPZWZtyC9++zSPGa4jt8/Onjac75ODl8lqxUkzNIB/nZGPczf6e1H7APg58Ex/H3r2Iokqtdo44v7MoTxVTOnHvv4jzyvzbiX2R8nGPj39DxdjH9/YQ33flcrlSLheLyMdnov/JiJKeGsBl30K4wzf2cdbB9zqdu6UlFFQqM7mZj+ZlcKy9i8u+kW/q4dTHp6awjy8t4V2zWC+iRAXvnX+Ejy++bvf6ILgiyuyI5eM4opyc7OHUcANHcbRrRtPRj+bxGWa+fTR5vsF4+Czj4XaygjhHmSHZNW0Hx8nhBzC79C8IBkOEx8dHRnAQn5o639tDDr6Bg4q1a0b/D2Tv/T/3r4+B4+EujIwj2qt2poIIr1iH+5m0ffwZnFj9fHb878UnOG7C0Wf806J1vj9HQfzrEj7e443zTUf7aO3TR5v3L8InG58/Q/yenUX0jFQXn3Kc2XcA4np+vuM3wY4ucmZfhflq2SIMRWH0Xw5/+B2znz9a5z8En+ctak/b4tzFhRENrE7+jtmxTxyvwlg1ZVGmpgLLWreirXBmh4X5qpWMFWYCrZOtub0qZ3Zo+LYGzD4drla4zw4PY5abGjOBi41AoDz2W2Y/c7wSYyM40pb0QA7nBhXO7PAwv/Yym5zZtyK55IfZiTGO14Iz+14YGrMTkz3xkXMxMTnxxuEnJgZX3B+zSNXemPxWrU31wmKyb593xmSyOlWrJt/SNTlWm1r89qaujJChMJusFaPkFRgP0pXqx1A7OVJO6+n00pj/4QvnOdS1fjIYtUNhNnnyQq/yhzA7OUZSyA3f/CQ7RPOtgagdBrOT8y/dj8zmB9HvrZhcJMOXVL89V8CakjGIBv6YHe25SyXPX+pVEnrvbUOGR7XkExm+G/QpyLEmq/SX/wo5Q2C28KKMfc2vTv5RiCWryViSLSm/dXgaDAIPwOxoITaP5PsjdxjMTpZf6JT7EvZpmn9M3OF79tEaQ22M3MXXNws+hSWnQPXvIVJSvcO3BFNVX9T6YzY52gPJlf5hNp06QBPfq9cQESMz2wjRkZIj5Fl1dDvsd/gJIq4bH7W7JlN2wZnqR9TLK9nDbLUns+EtaHDzI+HBzy9Bn3b5RwGW763slEG2khV9ywtPHObS6dzlsUpkAUWK6kstH8zOVMM9RexBg+NC0gvfdvnH5yIZ3nTUo2atK2+QWFAkKS4Sack58hpY1PQnxA+zc72Zhdtl0fgbrBgY4RpZ+PW4s1iTcEP05s1rBoTRJdFVfMWVITAbgzcXumLvoXv26oFkuBAOv9jYauG1ACxvOZYnV1Kk8IsVIcK/kRtGcvvVUce51Hp27aWT1c8fs70Qg/p9YfR5rZ0QFdyFajLmKSrEYsmV2vlUbcRdE4vRa9SkOrVXq8YKqtOtENOo5RJtrG7By1ampcEivoHxfERSUoiN186rhRhTwYxpgPtfGUwFjB4br9bOa7VJrz2o0g+zK2r4OQo1Uo0SnGeV6qSdsJzHXF3QAanSmWT4Wzlcoy+eFTvjVNBqORotdvCEqaOHxMT03RxIS3bWKkXomC0ilDcm8ACQ7dfjhZWNFJG74chFXrYW1SsbWHKhYzdYshRSV5dm0unKlPV5/ALJB73qWP5ah3qPWtjq0HxTXztU3eYPzmxsg1TnEs+rk+BQHZZaO40vUycpbLjfFaYTQWZtqRAujDFJc7Rt18fuemi5FmMqMpEpJiVMTVEtVDs6o8ZU/0A3ZjFuX7QRT0avRP3ClqEa1TX3my/lqovaITALwx9FntXRGBjQ286w4FEtYuf58/ck78Iu6nZip24rDrE0daTnSz3maNhIkc+XG+66OzqbF0RQrOvUbqvhwin5vGyE1cVAD2QtMwufexBXY6kdnNlJWC4Z02AQU1nW0VHRcVrY8o4kTE+h55M4i7owxLiLVQ/56ZBr3ljkELMQ+tMtby1MMNid2WIqz2THg1tiOPa1l/z1CN7wJlM9qqJzDLWxQZlVId0L5Kw30gFri3iU1d069BbpZILyRwrqPkYbBHTm5Wpds7QjTllyGoHhhuN3nhplVO3/4kRuxVZilMxZiY1DV6GwAX5yaYRjD70kbApo5CmnG6t1lyHIJ7PPQZePF+lVqzqcIte7MumxAlo1FbQvUc5S99fb21cNuD4LoabVvu9T57C0uR5f5cg+ymrM7cyuNwGXDUsJ7yLA0COqasDn6YJamHreJlA6RkatUIml/avb7et7uEtx6xDjj1lZfQZjo1/zG8sG45BcNjS7gwYjps2QasCFfvMrEpLlkBEi1HZFpi9u3b05a2Wdy+9IF3mlmVmHggxG6/BRQv0YZ4s2Ej9+XrUcIiWshDzHakpeiG/EVfkzKcp+weRsNTIlUpCy5F9s/gqq8kQKWh1ERKy1NkeovXYYMgZlVut7o+sqaLcgRpUU60qmK3UzohrgFdlEnMg22nbJkeJSLhOJi5qkOJFvE8+bbChn5Lq1oGBIWEySZkqB/XgkhLxPW6UvYrdxR4Px6vUrUTgr4X1CVg1I10oRa8VpCkScM9OSr8mMN66bCrBA/OssOERm+y3YdMRurRGbshF7kcBMlOKqGoYU9RFUVENtx7QwfWmnZYbcvQNNe1UbkF9dClQlmd5805ukH5ow0HNdxJeOPzRMTZYNuXEZDzHefk8UovtrIkTFQyQpHVMejSe76HqIzKr9Wu/HyQhEt6ylawycIo3UAs/RE5RYGY5UGQWZAAxlFsCjaei7JMwS8nFcBMRo6N80HUMhuzrC4cCgEbq1QDpp1hAQb67JRME2Ef3pSCKzko1TGkOTRF5ieMyGekV5jO4xeMuTXZCzdDWArCYyWiNq35sFWcZB1tDo0eJMUmXIiNK/QGEZXkTVD2zxsGSsuAg2QegvLTgKy3BUPEKy5E/04PYr5HRkvB20XwVRx7TNOImpBxGstBwzDKFKwo/+c3hxlvbPfok4UMyFOGgMbpbblh2aUYhiaLpqz83NrWydHt7R5Z9eYIJeN0LNgi65L5Yu8ijIizA6wew0RYa0JCiKtzjq1U1FZUDLo8STQ3BYuKftDBLr6wdY67n26eESPeZ14z2YeRWzIdkLDbKkkimHHDAtQmQbTl9pcmiVrBo9IaK+sI3oehR/b40dqxmXaWAI7CsgjJKdjdvXQMW94owowVI/MBg9IJ/KSkjyMrnIHbtMohp1TVIA7t8UoA19wmZpHWW3GT0hMLIGYzZEQ+G+4q2jTWzK9E1NdrzJZGflOfZxvUD2PtwT1IVomYm71b9mbIITWPYnq0eBlB6hRawCO8txl66OfsQagaiYTgSfWfwM+i4rbUBmnS33SvDWAUZTRFstBBnXkYklFYo9BsHINRdCDBfRBB23QG/pibb6sONIjmp0BZfYyQ7RiBlHn4lKgYTkNgdYmyZEFshCysVBfminHz2ladc0DcoszQsjzyMFgUrY2NcM6gHY5lDPs3cgXb85toQZsOdkI5Qeen6zqHeiS26BMQmS3vUIowWNG2hxQYDChxW3qqQ89xMmCRIsk6rA3mig0NMPV6bokjUos/RJzYK36lmbexGOVNZap+sqXSqVshj10npmf/PYJJNEY9w69QVKT90eji6ZrumMR4PMOuuzNI7sSjLN3dY9wQDmsnRMOtEDpBPpCbPRUqluaX1UXs/8cxX38MrE8jcyCwuaNc07BPGhTChlf8iaQZbZ+hdJ+mJBUiKiQMegp7smNUuDc0HLdkcNTkg3DomhMBy3SkyAcsIj8nYqxrM5UG8nUdzxO2drAma7cSloKX0sRVit38isFvJAg7qm4q1y2pCJ7xIa9GnRriABOHdruJprZJQwzFpegDqRzE3gwG5DLZ8WnP409Ed3HcECLADkAo6YS6eb1QiidpNoKENY/xWk4kkkOYq7uhqalxt/zAa9velNgGlRc8NpqpGHUili8b0J2pBlu8kqJXVS54ZtAqRhC1QWZE65H4QzOIH9cDjUGlThBiVOM4DuTeQCcJFOuOlQIRnZJR1hp5s5dsTv2J1zebav8VCfcs/SoMzCBhY9mPNgRaUjh12Zam4BVBCIx2UZf7ccvIxTY42JqVAJ8REcRoYlnrAnw/qH2Tm+Ex00uvOVTMft0Nbotga8PW26WQxELWaDljSVLKUMs0ysHPfCPU2DMSvR23XRZ0i1YSTNdRt1k5qjwTb71Y4AmiYItsArg1m/GbruhK+eIhkkn6ElI8gnmF/6rBVTdK5IqEJs07k9iDD+cGSGWFBvzy54mA38FDRNWj3HZNKt8Ea0FqamiRMW2bn8AMx6Y4nx0h9JiG6T5iJ7ImgtOGc1EVwudTo3qo7utO+IJTg+SMDQpUiZBUE0qtOMuNVuX+iBQ9RPdt18S689XSw5a+Yec6aBPzQ9PgtctMjEBVehZ7rTPkXb3q6G/R8Ky+3VsLq60ia5T84dW3wxu+ohlqaTvTFNgp/APOmKmhIzuPM8IpoqpmYoJ1hHkVzp01Rhw8us9+HqA6IKvvDeS7XsI/Y6SLADCTHEgsaRBjAOhxxAS3GbM1Mspug42WO3NF/MakEXhJWX/iIC2h/sZiJzm/kgzgrok01nUCMBTmDZRzoq9dmjvGAVSJ4nYV0zKMGdhX+ePV1EB4AIHnSHJmCCyxwJgk09QioEj34N3F+A7NGDZtwtbSBmX/TZo2No5hxbkOkuAcZ6r46PCqqCbWbd6SLSJ9ipjmjNjEeBzUhQIUs9eqx5D8+5H3FbHbIaigtucyT6cGjp2rZUmHPf1/9ijSrs9DqWZ7zzNAizQann000CZw5lcO2cKXrmRmh43V7P/LI8Y4JcH0SYmaStNiPeSQvgSRCC8AjjIK7Jbu0eHm2FhB0yHU33NAeD9DUFfFfbNrDBSlgmUyGEugEP9EsPsQMyKxjdfntY9N4ZStiylrFeeowEvRC3M6yI9Pr0gmRX2Guzy2oswgsdLSgV285Tx8wvNG92cp/dRKwJSuOIVpYuFxRQp6HbzZ+ZA/lrdBoUlRpUO/3elKChtFtiPSJ3/9P0EDsgs2iI28R0LyR+UDVws/xBo3GQ+KV4++M68fagUa+nA3q93tr8YSpUxd3NRnOaFYMabzdL2Xpm2rFDyl92sZG51oGp2EPdNA8e41YDMX+2nMV3JpoJM+KYLiDJDbu5R5f8WbeerTcfnZAp5ZsPeCKyjQSriiQkNpfr6PATrZca0z+9axGPPRizKNT1g0dnJaJ4Z9URIcYXLJgRtpsgohO5t61oomauUiliWn0V2kQRnU3Proy7WdTwHYpeqghCHLWPs3XWiAveQVE5EY2F9+BlcGY5+sAfs5LA8VpwZt8LnNn3Amf2vcCZfS+Ifp6DrYoSx6vh428fcWZ9QMz7+DvtnFkfUNqvJ5Yz6wdK/xeAOLMDQFR6fjuFMzswIp4bu79lVhE5XgNlyxexnNlXQol3fP7GQnSHM9sXCkFEyZ+m/PGKvyn0tzOrsLBfb49bMEVNkLe359qnFw++eUU4+6uYdRGIvxAlScF8Pr+9vb27u9tut88bDfwLZfV6ffBfmDyMfLS17wCvG9pOKAhS/vZ2bmvrtNFoZDKZbrdbKpUqqRT+sZoBKOyDhz+ZWTd/6H+oTBLwq5r52/zt3Pe505vTi42NtVK5bv+a1bB+7uc10CPKnwMmDJomcgkpn7/9/v37zc1No9VqLS8vPzw8VIrFmY/5QTAvtv5l1EZ6ApWjgLi6dd3udDpL3W49m80hfNzvqr0CKeHDWbTDIFrKIeSDOzs7Z2dnzUbj4uLia7f7UKlUEH8fzdKbcPjeTut4HklnbIiaNrmzUzs9PUfL+OjoCLlhynbDP+L3K1+D7aFRG1FYH1Tw03yU0exeX1+jUIh/zAxFwnK5GJ35M33QN4oh39S6fNB2QpTUaKvbO+3TNtpNllE6g5LCYrb+n/2d4Fdh5ntfah0KURN8Wwzn1bu7V9fXZ6enpxcXre7aWj2V+kt80D/0i5Dp9cKIIIW2t1fRwQTn1etdlNCUkRviHzrV3yGv/s9CLze2ttqHh527pa+Iv5ydUv+9y5iDg4ODg4ODg4ODg4ODg4ODg4ODg4ODg4ODg4ODg4ODg4ODw4X/AZtQkSfiotbuAAAAAElFTkSuQmCC"/>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1" name="Picture 20"/>
          <p:cNvPicPr>
            <a:picLocks noChangeAspect="1"/>
          </p:cNvPicPr>
          <p:nvPr/>
        </p:nvPicPr>
        <p:blipFill>
          <a:blip r:embed="rId7"/>
          <a:stretch>
            <a:fillRect/>
          </a:stretch>
        </p:blipFill>
        <p:spPr>
          <a:xfrm>
            <a:off x="6305062" y="1173183"/>
            <a:ext cx="3648075" cy="1247775"/>
          </a:xfrm>
          <a:prstGeom prst="rect">
            <a:avLst/>
          </a:prstGeom>
        </p:spPr>
      </p:pic>
      <p:pic>
        <p:nvPicPr>
          <p:cNvPr id="2" name="Picture 1"/>
          <p:cNvPicPr>
            <a:picLocks noChangeAspect="1"/>
          </p:cNvPicPr>
          <p:nvPr/>
        </p:nvPicPr>
        <p:blipFill>
          <a:blip r:embed="rId8"/>
          <a:stretch>
            <a:fillRect/>
          </a:stretch>
        </p:blipFill>
        <p:spPr>
          <a:xfrm>
            <a:off x="6939716" y="8031361"/>
            <a:ext cx="4352925" cy="1047750"/>
          </a:xfrm>
          <a:prstGeom prst="rect">
            <a:avLst/>
          </a:prstGeom>
        </p:spPr>
      </p:pic>
      <p:pic>
        <p:nvPicPr>
          <p:cNvPr id="8" name="Picture 7"/>
          <p:cNvPicPr>
            <a:picLocks noChangeAspect="1"/>
          </p:cNvPicPr>
          <p:nvPr/>
        </p:nvPicPr>
        <p:blipFill>
          <a:blip r:embed="rId9"/>
          <a:stretch>
            <a:fillRect/>
          </a:stretch>
        </p:blipFill>
        <p:spPr>
          <a:xfrm>
            <a:off x="3394251" y="2966564"/>
            <a:ext cx="4286250" cy="1066800"/>
          </a:xfrm>
          <a:prstGeom prst="rect">
            <a:avLst/>
          </a:prstGeom>
        </p:spPr>
      </p:pic>
      <p:pic>
        <p:nvPicPr>
          <p:cNvPr id="10" name="Picture 9"/>
          <p:cNvPicPr>
            <a:picLocks noChangeAspect="1"/>
          </p:cNvPicPr>
          <p:nvPr/>
        </p:nvPicPr>
        <p:blipFill>
          <a:blip r:embed="rId10"/>
          <a:stretch>
            <a:fillRect/>
          </a:stretch>
        </p:blipFill>
        <p:spPr>
          <a:xfrm>
            <a:off x="9397019" y="2769778"/>
            <a:ext cx="3791243" cy="1280160"/>
          </a:xfrm>
          <a:prstGeom prst="rect">
            <a:avLst/>
          </a:prstGeom>
        </p:spPr>
      </p:pic>
      <p:pic>
        <p:nvPicPr>
          <p:cNvPr id="11" name="Picture 10"/>
          <p:cNvPicPr>
            <a:picLocks noChangeAspect="1"/>
          </p:cNvPicPr>
          <p:nvPr/>
        </p:nvPicPr>
        <p:blipFill>
          <a:blip r:embed="rId11"/>
          <a:stretch>
            <a:fillRect/>
          </a:stretch>
        </p:blipFill>
        <p:spPr>
          <a:xfrm>
            <a:off x="6591326" y="5591462"/>
            <a:ext cx="1828800" cy="1828800"/>
          </a:xfrm>
          <a:prstGeom prst="rect">
            <a:avLst/>
          </a:prstGeom>
        </p:spPr>
      </p:pic>
      <p:pic>
        <p:nvPicPr>
          <p:cNvPr id="15" name="Picture 14"/>
          <p:cNvPicPr>
            <a:picLocks noChangeAspect="1"/>
          </p:cNvPicPr>
          <p:nvPr/>
        </p:nvPicPr>
        <p:blipFill>
          <a:blip r:embed="rId12"/>
          <a:stretch>
            <a:fillRect/>
          </a:stretch>
        </p:blipFill>
        <p:spPr>
          <a:xfrm>
            <a:off x="9214361" y="5566367"/>
            <a:ext cx="2906929" cy="2103120"/>
          </a:xfrm>
          <a:prstGeom prst="rect">
            <a:avLst/>
          </a:prstGeom>
        </p:spPr>
      </p:pic>
      <p:pic>
        <p:nvPicPr>
          <p:cNvPr id="16" name="Picture 15"/>
          <p:cNvPicPr>
            <a:picLocks noChangeAspect="1"/>
          </p:cNvPicPr>
          <p:nvPr/>
        </p:nvPicPr>
        <p:blipFill>
          <a:blip r:embed="rId13"/>
          <a:stretch>
            <a:fillRect/>
          </a:stretch>
        </p:blipFill>
        <p:spPr>
          <a:xfrm>
            <a:off x="1454196" y="5912373"/>
            <a:ext cx="2197634" cy="1828800"/>
          </a:xfrm>
          <a:prstGeom prst="rect">
            <a:avLst/>
          </a:prstGeom>
        </p:spPr>
      </p:pic>
    </p:spTree>
    <p:extLst>
      <p:ext uri="{BB962C8B-B14F-4D97-AF65-F5344CB8AC3E}">
        <p14:creationId xmlns:p14="http://schemas.microsoft.com/office/powerpoint/2010/main" val="1004974242"/>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Python</a:t>
            </a:r>
            <a:endParaRPr lang="en-US" dirty="0"/>
          </a:p>
        </p:txBody>
      </p:sp>
      <p:sp>
        <p:nvSpPr>
          <p:cNvPr id="3" name="Content Placeholder 2"/>
          <p:cNvSpPr>
            <a:spLocks noGrp="1"/>
          </p:cNvSpPr>
          <p:nvPr>
            <p:ph idx="1"/>
          </p:nvPr>
        </p:nvSpPr>
        <p:spPr/>
        <p:txBody>
          <a:bodyPr/>
          <a:lstStyle/>
          <a:p>
            <a:pPr marL="0" indent="0">
              <a:buNone/>
            </a:pPr>
            <a:r>
              <a:rPr lang="en-US" sz="3600" dirty="0" smtClean="0"/>
              <a:t>They all use Python!</a:t>
            </a:r>
          </a:p>
          <a:p>
            <a:pPr marL="0" indent="0">
              <a:buNone/>
            </a:pPr>
            <a:endParaRPr lang="en-US" dirty="0" smtClean="0"/>
          </a:p>
          <a:p>
            <a:pPr marL="0" indent="0">
              <a:buNone/>
            </a:pPr>
            <a:r>
              <a:rPr lang="en-US" dirty="0" smtClean="0"/>
              <a:t>What can you do with Python?</a:t>
            </a:r>
          </a:p>
          <a:p>
            <a:pPr marL="0" indent="0">
              <a:buNone/>
            </a:pPr>
            <a:r>
              <a:rPr lang="en-US" dirty="0" smtClean="0"/>
              <a:t>You can…</a:t>
            </a:r>
          </a:p>
          <a:p>
            <a:pPr lvl="1"/>
            <a:r>
              <a:rPr lang="en-US" dirty="0" smtClean="0"/>
              <a:t>Build a website</a:t>
            </a:r>
          </a:p>
          <a:p>
            <a:pPr lvl="1"/>
            <a:r>
              <a:rPr lang="en-US" dirty="0" smtClean="0"/>
              <a:t>Create a video game</a:t>
            </a:r>
          </a:p>
          <a:p>
            <a:pPr lvl="1"/>
            <a:r>
              <a:rPr lang="en-US" dirty="0" smtClean="0"/>
              <a:t>Remix music</a:t>
            </a:r>
          </a:p>
          <a:p>
            <a:pPr lvl="1"/>
            <a:r>
              <a:rPr lang="en-US" dirty="0" smtClean="0"/>
              <a:t>Make mobile apps- FLAPPY BIRD!!!</a:t>
            </a:r>
          </a:p>
          <a:p>
            <a:pPr lvl="1"/>
            <a:r>
              <a:rPr lang="en-US" b="1" dirty="0" smtClean="0"/>
              <a:t>Pull, clean, analyze and visualize </a:t>
            </a:r>
            <a:r>
              <a:rPr lang="en-US" b="1" dirty="0"/>
              <a:t>d</a:t>
            </a:r>
            <a:r>
              <a:rPr lang="en-US" b="1" dirty="0" smtClean="0"/>
              <a:t>ata!!!</a:t>
            </a:r>
          </a:p>
          <a:p>
            <a:endParaRPr lang="en-US" dirty="0"/>
          </a:p>
        </p:txBody>
      </p:sp>
      <p:sp>
        <p:nvSpPr>
          <p:cNvPr id="4" name="Slide Number Placeholder 3"/>
          <p:cNvSpPr>
            <a:spLocks noGrp="1"/>
          </p:cNvSpPr>
          <p:nvPr>
            <p:ph type="sldNum" sz="quarter" idx="12"/>
          </p:nvPr>
        </p:nvSpPr>
        <p:spPr/>
        <p:txBody>
          <a:bodyPr/>
          <a:lstStyle/>
          <a:p>
            <a:fld id="{BD24007E-3925-E74C-A90B-515138799913}" type="slidenum">
              <a:rPr lang="en-US" smtClean="0"/>
              <a:pPr/>
              <a:t>4</a:t>
            </a:fld>
            <a:endParaRPr lang="en-US"/>
          </a:p>
        </p:txBody>
      </p:sp>
      <p:pic>
        <p:nvPicPr>
          <p:cNvPr id="2050" name="Picture 2" descr="https://encrypted-tbn0.gstatic.com/images?q=tbn:ANd9GcSiL7VtY4knW-10Oj7uaIiXrqBXMl8J39vILfaqxxmhd32v0fJ1"/>
          <p:cNvPicPr>
            <a:picLocks noGrp="1" noChangeAspect="1" noChangeArrowheads="1"/>
          </p:cNvPicPr>
          <p:nvPr>
            <p:ph type="pic" sz="quarter" idx="13"/>
          </p:nvPr>
        </p:nvPicPr>
        <p:blipFill>
          <a:blip r:embed="rId3">
            <a:extLst>
              <a:ext uri="{28A0092B-C50C-407E-A947-70E740481C1C}">
                <a14:useLocalDpi xmlns:a14="http://schemas.microsoft.com/office/drawing/2010/main" val="0"/>
              </a:ext>
            </a:extLst>
          </a:blip>
          <a:srcRect l="3207" r="3207"/>
          <a:stretch>
            <a:fillRect/>
          </a:stretch>
        </p:blipFill>
        <p:spPr bwMode="auto">
          <a:xfrm>
            <a:off x="10196636" y="1588361"/>
            <a:ext cx="6883424" cy="8330390"/>
          </a:xfrm>
          <a:prstGeom prst="rect">
            <a:avLst/>
          </a:prstGeom>
          <a:noFill/>
          <a:extLst>
            <a:ext uri="{909E8E84-426E-40DD-AFC4-6F175D3DCCD1}">
              <a14:hiddenFill xmlns:a14="http://schemas.microsoft.com/office/drawing/2010/main">
                <a:solidFill>
                  <a:srgbClr val="FFFFFF"/>
                </a:solidFill>
              </a14:hiddenFill>
            </a:ext>
          </a:extLst>
        </p:spPr>
      </p:pic>
      <p:sp>
        <p:nvSpPr>
          <p:cNvPr id="14" name="Text Placeholder 13"/>
          <p:cNvSpPr>
            <a:spLocks noGrp="1"/>
          </p:cNvSpPr>
          <p:nvPr>
            <p:ph type="body" sz="quarter" idx="16"/>
          </p:nvPr>
        </p:nvSpPr>
        <p:spPr/>
        <p:txBody>
          <a:bodyPr>
            <a:normAutofit/>
          </a:bodyPr>
          <a:lstStyle/>
          <a:p>
            <a:r>
              <a:rPr lang="en-US" dirty="0" smtClean="0"/>
              <a:t>Intro</a:t>
            </a:r>
            <a:endParaRPr lang="en-US" dirty="0"/>
          </a:p>
        </p:txBody>
      </p:sp>
      <p:sp>
        <p:nvSpPr>
          <p:cNvPr id="7" name="Right Triangle 6"/>
          <p:cNvSpPr/>
          <p:nvPr/>
        </p:nvSpPr>
        <p:spPr>
          <a:xfrm rot="10800000">
            <a:off x="16148859" y="921710"/>
            <a:ext cx="1333303" cy="1333303"/>
          </a:xfrm>
          <a:prstGeom prst="rtTriangl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latin typeface="Century Gothic"/>
            </a:endParaRPr>
          </a:p>
        </p:txBody>
      </p:sp>
      <p:pic>
        <p:nvPicPr>
          <p:cNvPr id="8" name="Picture 7"/>
          <p:cNvPicPr>
            <a:picLocks noChangeAspect="1"/>
          </p:cNvPicPr>
          <p:nvPr/>
        </p:nvPicPr>
        <p:blipFill rotWithShape="1">
          <a:blip r:embed="rId4">
            <a:clrChange>
              <a:clrFrom>
                <a:srgbClr val="FFFFFF"/>
              </a:clrFrom>
              <a:clrTo>
                <a:srgbClr val="FFFFFF">
                  <a:alpha val="0"/>
                </a:srgbClr>
              </a:clrTo>
            </a:clrChange>
          </a:blip>
          <a:srcRect t="-1670" r="71595" b="29643"/>
          <a:stretch/>
        </p:blipFill>
        <p:spPr>
          <a:xfrm>
            <a:off x="3224295" y="353674"/>
            <a:ext cx="914441" cy="1234688"/>
          </a:xfrm>
          <a:prstGeom prst="rect">
            <a:avLst/>
          </a:prstGeom>
        </p:spPr>
      </p:pic>
    </p:spTree>
    <p:extLst>
      <p:ext uri="{BB962C8B-B14F-4D97-AF65-F5344CB8AC3E}">
        <p14:creationId xmlns:p14="http://schemas.microsoft.com/office/powerpoint/2010/main" val="762630706"/>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Sample Research Questions</a:t>
            </a:r>
            <a:endParaRPr lang="en-US" dirty="0"/>
          </a:p>
        </p:txBody>
      </p:sp>
    </p:spTree>
    <p:extLst>
      <p:ext uri="{BB962C8B-B14F-4D97-AF65-F5344CB8AC3E}">
        <p14:creationId xmlns:p14="http://schemas.microsoft.com/office/powerpoint/2010/main" val="1477237563"/>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Python</a:t>
            </a:r>
            <a:endParaRPr lang="en-US" dirty="0"/>
          </a:p>
        </p:txBody>
      </p:sp>
      <p:sp>
        <p:nvSpPr>
          <p:cNvPr id="3" name="Content Placeholder 2"/>
          <p:cNvSpPr>
            <a:spLocks noGrp="1"/>
          </p:cNvSpPr>
          <p:nvPr>
            <p:ph idx="1"/>
          </p:nvPr>
        </p:nvSpPr>
        <p:spPr>
          <a:xfrm>
            <a:off x="9195609" y="8477254"/>
            <a:ext cx="6953250" cy="1109246"/>
          </a:xfrm>
        </p:spPr>
        <p:txBody>
          <a:bodyPr>
            <a:normAutofit/>
          </a:bodyPr>
          <a:lstStyle/>
          <a:p>
            <a:pPr marL="0" indent="0">
              <a:buNone/>
            </a:pPr>
            <a:r>
              <a:rPr lang="en-US" sz="3200" dirty="0" smtClean="0"/>
              <a:t>Which senators edit their Wikipedia pages most often?</a:t>
            </a:r>
            <a:endParaRPr lang="en-US" sz="2400" dirty="0"/>
          </a:p>
        </p:txBody>
      </p:sp>
      <p:sp>
        <p:nvSpPr>
          <p:cNvPr id="4" name="Slide Number Placeholder 3"/>
          <p:cNvSpPr>
            <a:spLocks noGrp="1"/>
          </p:cNvSpPr>
          <p:nvPr>
            <p:ph type="sldNum" sz="quarter" idx="12"/>
          </p:nvPr>
        </p:nvSpPr>
        <p:spPr/>
        <p:txBody>
          <a:bodyPr/>
          <a:lstStyle/>
          <a:p>
            <a:fld id="{BD24007E-3925-E74C-A90B-515138799913}" type="slidenum">
              <a:rPr lang="en-US" smtClean="0"/>
              <a:pPr/>
              <a:t>6</a:t>
            </a:fld>
            <a:endParaRPr lang="en-US"/>
          </a:p>
        </p:txBody>
      </p:sp>
      <p:sp>
        <p:nvSpPr>
          <p:cNvPr id="14" name="Text Placeholder 13"/>
          <p:cNvSpPr>
            <a:spLocks noGrp="1"/>
          </p:cNvSpPr>
          <p:nvPr>
            <p:ph type="body" sz="quarter" idx="16"/>
          </p:nvPr>
        </p:nvSpPr>
        <p:spPr/>
        <p:txBody>
          <a:bodyPr>
            <a:normAutofit/>
          </a:bodyPr>
          <a:lstStyle/>
          <a:p>
            <a:r>
              <a:rPr lang="en-US" dirty="0" smtClean="0"/>
              <a:t>Sample Use cases</a:t>
            </a:r>
            <a:endParaRPr lang="en-US" dirty="0"/>
          </a:p>
        </p:txBody>
      </p:sp>
      <p:sp>
        <p:nvSpPr>
          <p:cNvPr id="7" name="Right Triangle 6"/>
          <p:cNvSpPr/>
          <p:nvPr/>
        </p:nvSpPr>
        <p:spPr>
          <a:xfrm rot="10800000">
            <a:off x="16148859" y="921710"/>
            <a:ext cx="1333303" cy="1333303"/>
          </a:xfrm>
          <a:prstGeom prst="rtTriangl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latin typeface="Century Gothic"/>
            </a:endParaRPr>
          </a:p>
        </p:txBody>
      </p:sp>
      <p:pic>
        <p:nvPicPr>
          <p:cNvPr id="11" name="Picture 10" descr="http://minimaxir.com/img/reddit-statistics/top_comments_reddit.png"/>
          <p:cNvPicPr/>
          <p:nvPr/>
        </p:nvPicPr>
        <p:blipFill rotWithShape="1">
          <a:blip r:embed="rId3" cstate="print">
            <a:extLst>
              <a:ext uri="{28A0092B-C50C-407E-A947-70E740481C1C}">
                <a14:useLocalDpi xmlns:a14="http://schemas.microsoft.com/office/drawing/2010/main" val="0"/>
              </a:ext>
            </a:extLst>
          </a:blip>
          <a:srcRect b="7418"/>
          <a:stretch/>
        </p:blipFill>
        <p:spPr bwMode="auto">
          <a:xfrm>
            <a:off x="914400" y="2255013"/>
            <a:ext cx="7975600" cy="5085587"/>
          </a:xfrm>
          <a:prstGeom prst="rect">
            <a:avLst/>
          </a:prstGeom>
          <a:noFill/>
          <a:ln>
            <a:noFill/>
          </a:ln>
        </p:spPr>
      </p:pic>
      <p:pic>
        <p:nvPicPr>
          <p:cNvPr id="12" name="Picture 11"/>
          <p:cNvPicPr>
            <a:picLocks noChangeAspect="1"/>
          </p:cNvPicPr>
          <p:nvPr/>
        </p:nvPicPr>
        <p:blipFill>
          <a:blip r:embed="rId4"/>
          <a:stretch>
            <a:fillRect/>
          </a:stretch>
        </p:blipFill>
        <p:spPr>
          <a:xfrm>
            <a:off x="9698559" y="1834424"/>
            <a:ext cx="5947349" cy="6560367"/>
          </a:xfrm>
          <a:prstGeom prst="rect">
            <a:avLst/>
          </a:prstGeom>
        </p:spPr>
      </p:pic>
      <p:sp>
        <p:nvSpPr>
          <p:cNvPr id="15" name="Content Placeholder 2"/>
          <p:cNvSpPr txBox="1">
            <a:spLocks/>
          </p:cNvSpPr>
          <p:nvPr/>
        </p:nvSpPr>
        <p:spPr>
          <a:xfrm>
            <a:off x="1066800" y="8477254"/>
            <a:ext cx="6953250" cy="1109246"/>
          </a:xfrm>
          <a:prstGeom prst="rect">
            <a:avLst/>
          </a:prstGeom>
        </p:spPr>
        <p:txBody>
          <a:bodyPr vert="horz" lIns="0" tIns="0" rIns="0" bIns="0" rtlCol="0">
            <a:noAutofit/>
          </a:bodyPr>
          <a:lstStyle>
            <a:lvl1pPr marL="344488" indent="-344488" algn="l" defTabSz="816422" rtl="0" eaLnBrk="1" latinLnBrk="0" hangingPunct="1">
              <a:lnSpc>
                <a:spcPct val="100000"/>
              </a:lnSpc>
              <a:spcBef>
                <a:spcPts val="0"/>
              </a:spcBef>
              <a:spcAft>
                <a:spcPts val="1200"/>
              </a:spcAft>
              <a:buClr>
                <a:schemeClr val="tx1"/>
              </a:buClr>
              <a:buFont typeface="Arial"/>
              <a:buChar char="•"/>
              <a:defRPr sz="2800" kern="1200">
                <a:solidFill>
                  <a:schemeClr val="tx1"/>
                </a:solidFill>
                <a:latin typeface="Century Gothic"/>
                <a:ea typeface="+mn-ea"/>
                <a:cs typeface="+mn-cs"/>
              </a:defRPr>
            </a:lvl1pPr>
            <a:lvl2pPr marL="623888" indent="-277813" algn="l" defTabSz="816422" rtl="0" eaLnBrk="1" latinLnBrk="0" hangingPunct="1">
              <a:lnSpc>
                <a:spcPct val="100000"/>
              </a:lnSpc>
              <a:spcBef>
                <a:spcPts val="0"/>
              </a:spcBef>
              <a:spcAft>
                <a:spcPts val="1200"/>
              </a:spcAft>
              <a:buFont typeface="Arial"/>
              <a:buChar char="•"/>
              <a:defRPr sz="2800" kern="1200">
                <a:solidFill>
                  <a:schemeClr val="tx1"/>
                </a:solidFill>
                <a:latin typeface="Century Gothic"/>
                <a:ea typeface="+mn-ea"/>
                <a:cs typeface="+mn-cs"/>
              </a:defRPr>
            </a:lvl2pPr>
            <a:lvl3pPr marL="854075" indent="-230188" algn="l" defTabSz="816422" rtl="0" eaLnBrk="1" latinLnBrk="0" hangingPunct="1">
              <a:lnSpc>
                <a:spcPct val="100000"/>
              </a:lnSpc>
              <a:spcBef>
                <a:spcPts val="0"/>
              </a:spcBef>
              <a:spcAft>
                <a:spcPts val="1200"/>
              </a:spcAft>
              <a:buFont typeface="Arial"/>
              <a:buChar char="•"/>
              <a:defRPr sz="2800" kern="1200">
                <a:solidFill>
                  <a:schemeClr val="tx1"/>
                </a:solidFill>
                <a:latin typeface="Century Gothic"/>
                <a:ea typeface="+mn-ea"/>
                <a:cs typeface="+mn-cs"/>
              </a:defRPr>
            </a:lvl3pPr>
            <a:lvl4pPr marL="1085850" indent="-231775" algn="l" defTabSz="816422" rtl="0" eaLnBrk="1" latinLnBrk="0" hangingPunct="1">
              <a:lnSpc>
                <a:spcPct val="100000"/>
              </a:lnSpc>
              <a:spcBef>
                <a:spcPts val="0"/>
              </a:spcBef>
              <a:spcAft>
                <a:spcPts val="1200"/>
              </a:spcAft>
              <a:buFont typeface="Arial"/>
              <a:buChar char="•"/>
              <a:defRPr sz="2800" kern="1200">
                <a:solidFill>
                  <a:schemeClr val="tx1"/>
                </a:solidFill>
                <a:latin typeface="Century Gothic"/>
                <a:ea typeface="+mn-ea"/>
                <a:cs typeface="+mn-cs"/>
              </a:defRPr>
            </a:lvl4pPr>
            <a:lvl5pPr marL="1258888" indent="-173038" algn="l" defTabSz="816422" rtl="0" eaLnBrk="1" latinLnBrk="0" hangingPunct="1">
              <a:lnSpc>
                <a:spcPct val="100000"/>
              </a:lnSpc>
              <a:spcBef>
                <a:spcPts val="0"/>
              </a:spcBef>
              <a:spcAft>
                <a:spcPts val="1200"/>
              </a:spcAft>
              <a:buFont typeface="Arial"/>
              <a:buChar char="•"/>
              <a:defRPr sz="2800" kern="1200">
                <a:solidFill>
                  <a:schemeClr val="tx1"/>
                </a:solidFill>
                <a:latin typeface="Century Gothic"/>
                <a:ea typeface="+mn-ea"/>
                <a:cs typeface="+mn-cs"/>
              </a:defRPr>
            </a:lvl5pPr>
            <a:lvl6pPr marL="4490321" indent="-408211" algn="l" defTabSz="816422" rtl="0" eaLnBrk="1" latinLnBrk="0" hangingPunct="1">
              <a:spcBef>
                <a:spcPct val="20000"/>
              </a:spcBef>
              <a:buFont typeface="Arial"/>
              <a:buChar char="•"/>
              <a:defRPr sz="3600" kern="1200">
                <a:solidFill>
                  <a:schemeClr val="tx1"/>
                </a:solidFill>
                <a:latin typeface="+mn-lt"/>
                <a:ea typeface="+mn-ea"/>
                <a:cs typeface="+mn-cs"/>
              </a:defRPr>
            </a:lvl6pPr>
            <a:lvl7pPr marL="5306743" indent="-408211" algn="l" defTabSz="816422" rtl="0" eaLnBrk="1" latinLnBrk="0" hangingPunct="1">
              <a:spcBef>
                <a:spcPct val="20000"/>
              </a:spcBef>
              <a:buFont typeface="Arial"/>
              <a:buChar char="•"/>
              <a:defRPr sz="3600" kern="1200">
                <a:solidFill>
                  <a:schemeClr val="tx1"/>
                </a:solidFill>
                <a:latin typeface="+mn-lt"/>
                <a:ea typeface="+mn-ea"/>
                <a:cs typeface="+mn-cs"/>
              </a:defRPr>
            </a:lvl7pPr>
            <a:lvl8pPr marL="6123165" indent="-408211" algn="l" defTabSz="816422" rtl="0" eaLnBrk="1" latinLnBrk="0" hangingPunct="1">
              <a:spcBef>
                <a:spcPct val="20000"/>
              </a:spcBef>
              <a:buFont typeface="Arial"/>
              <a:buChar char="•"/>
              <a:defRPr sz="3600" kern="1200">
                <a:solidFill>
                  <a:schemeClr val="tx1"/>
                </a:solidFill>
                <a:latin typeface="+mn-lt"/>
                <a:ea typeface="+mn-ea"/>
                <a:cs typeface="+mn-cs"/>
              </a:defRPr>
            </a:lvl8pPr>
            <a:lvl9pPr marL="6939587" indent="-408211" algn="l" defTabSz="816422" rtl="0" eaLnBrk="1" latinLnBrk="0" hangingPunct="1">
              <a:spcBef>
                <a:spcPct val="20000"/>
              </a:spcBef>
              <a:buFont typeface="Arial"/>
              <a:buChar char="•"/>
              <a:defRPr sz="3600" kern="1200">
                <a:solidFill>
                  <a:schemeClr val="tx1"/>
                </a:solidFill>
                <a:latin typeface="+mn-lt"/>
                <a:ea typeface="+mn-ea"/>
                <a:cs typeface="+mn-cs"/>
              </a:defRPr>
            </a:lvl9pPr>
          </a:lstStyle>
          <a:p>
            <a:pPr marL="0" indent="0">
              <a:buFont typeface="Arial"/>
              <a:buNone/>
            </a:pPr>
            <a:r>
              <a:rPr lang="en-US" sz="3200" dirty="0" smtClean="0"/>
              <a:t>Which </a:t>
            </a:r>
            <a:r>
              <a:rPr lang="en-US" sz="3200" dirty="0" err="1" smtClean="0"/>
              <a:t>Subreddits</a:t>
            </a:r>
            <a:r>
              <a:rPr lang="en-US" sz="3200" dirty="0" smtClean="0"/>
              <a:t> have the most active communities?</a:t>
            </a:r>
            <a:endParaRPr lang="en-US" sz="2400" b="1" dirty="0" smtClean="0"/>
          </a:p>
          <a:p>
            <a:endParaRPr lang="en-US" sz="2400" dirty="0"/>
          </a:p>
        </p:txBody>
      </p:sp>
      <p:pic>
        <p:nvPicPr>
          <p:cNvPr id="10" name="Picture 9"/>
          <p:cNvPicPr>
            <a:picLocks noChangeAspect="1"/>
          </p:cNvPicPr>
          <p:nvPr/>
        </p:nvPicPr>
        <p:blipFill rotWithShape="1">
          <a:blip r:embed="rId5">
            <a:clrChange>
              <a:clrFrom>
                <a:srgbClr val="FFFFFF"/>
              </a:clrFrom>
              <a:clrTo>
                <a:srgbClr val="FFFFFF">
                  <a:alpha val="0"/>
                </a:srgbClr>
              </a:clrTo>
            </a:clrChange>
          </a:blip>
          <a:srcRect t="-1670" r="71595" b="29643"/>
          <a:stretch/>
        </p:blipFill>
        <p:spPr>
          <a:xfrm>
            <a:off x="3224295" y="353674"/>
            <a:ext cx="914441" cy="1234688"/>
          </a:xfrm>
          <a:prstGeom prst="rect">
            <a:avLst/>
          </a:prstGeom>
        </p:spPr>
      </p:pic>
    </p:spTree>
    <p:extLst>
      <p:ext uri="{BB962C8B-B14F-4D97-AF65-F5344CB8AC3E}">
        <p14:creationId xmlns:p14="http://schemas.microsoft.com/office/powerpoint/2010/main" val="1098870292"/>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Python</a:t>
            </a:r>
            <a:endParaRPr lang="en-US" dirty="0"/>
          </a:p>
        </p:txBody>
      </p:sp>
      <p:sp>
        <p:nvSpPr>
          <p:cNvPr id="4" name="Slide Number Placeholder 3"/>
          <p:cNvSpPr>
            <a:spLocks noGrp="1"/>
          </p:cNvSpPr>
          <p:nvPr>
            <p:ph type="sldNum" sz="quarter" idx="12"/>
          </p:nvPr>
        </p:nvSpPr>
        <p:spPr/>
        <p:txBody>
          <a:bodyPr/>
          <a:lstStyle/>
          <a:p>
            <a:fld id="{BD24007E-3925-E74C-A90B-515138799913}" type="slidenum">
              <a:rPr lang="en-US" smtClean="0"/>
              <a:pPr/>
              <a:t>7</a:t>
            </a:fld>
            <a:endParaRPr lang="en-US"/>
          </a:p>
        </p:txBody>
      </p:sp>
      <p:sp>
        <p:nvSpPr>
          <p:cNvPr id="14" name="Text Placeholder 13"/>
          <p:cNvSpPr>
            <a:spLocks noGrp="1"/>
          </p:cNvSpPr>
          <p:nvPr>
            <p:ph type="body" sz="quarter" idx="16"/>
          </p:nvPr>
        </p:nvSpPr>
        <p:spPr/>
        <p:txBody>
          <a:bodyPr>
            <a:normAutofit/>
          </a:bodyPr>
          <a:lstStyle/>
          <a:p>
            <a:r>
              <a:rPr lang="en-US" dirty="0" smtClean="0"/>
              <a:t>Sample Use cases</a:t>
            </a:r>
            <a:endParaRPr lang="en-US" dirty="0"/>
          </a:p>
        </p:txBody>
      </p:sp>
      <p:sp>
        <p:nvSpPr>
          <p:cNvPr id="7" name="Right Triangle 6"/>
          <p:cNvSpPr/>
          <p:nvPr/>
        </p:nvSpPr>
        <p:spPr>
          <a:xfrm rot="10800000">
            <a:off x="16148859" y="921710"/>
            <a:ext cx="1333303" cy="1333303"/>
          </a:xfrm>
          <a:prstGeom prst="rtTriangl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latin typeface="Century Gothic"/>
            </a:endParaRPr>
          </a:p>
        </p:txBody>
      </p:sp>
      <p:sp>
        <p:nvSpPr>
          <p:cNvPr id="15" name="Content Placeholder 2"/>
          <p:cNvSpPr txBox="1">
            <a:spLocks/>
          </p:cNvSpPr>
          <p:nvPr/>
        </p:nvSpPr>
        <p:spPr>
          <a:xfrm>
            <a:off x="1066800" y="8405065"/>
            <a:ext cx="6953250" cy="1109246"/>
          </a:xfrm>
          <a:prstGeom prst="rect">
            <a:avLst/>
          </a:prstGeom>
        </p:spPr>
        <p:txBody>
          <a:bodyPr vert="horz" lIns="0" tIns="0" rIns="0" bIns="0" rtlCol="0">
            <a:noAutofit/>
          </a:bodyPr>
          <a:lstStyle>
            <a:lvl1pPr marL="344488" indent="-344488" algn="l" defTabSz="816422" rtl="0" eaLnBrk="1" latinLnBrk="0" hangingPunct="1">
              <a:lnSpc>
                <a:spcPct val="100000"/>
              </a:lnSpc>
              <a:spcBef>
                <a:spcPts val="0"/>
              </a:spcBef>
              <a:spcAft>
                <a:spcPts val="1200"/>
              </a:spcAft>
              <a:buClr>
                <a:schemeClr val="tx1"/>
              </a:buClr>
              <a:buFont typeface="Arial"/>
              <a:buChar char="•"/>
              <a:defRPr sz="2800" kern="1200">
                <a:solidFill>
                  <a:schemeClr val="tx1"/>
                </a:solidFill>
                <a:latin typeface="Century Gothic"/>
                <a:ea typeface="+mn-ea"/>
                <a:cs typeface="+mn-cs"/>
              </a:defRPr>
            </a:lvl1pPr>
            <a:lvl2pPr marL="623888" indent="-277813" algn="l" defTabSz="816422" rtl="0" eaLnBrk="1" latinLnBrk="0" hangingPunct="1">
              <a:lnSpc>
                <a:spcPct val="100000"/>
              </a:lnSpc>
              <a:spcBef>
                <a:spcPts val="0"/>
              </a:spcBef>
              <a:spcAft>
                <a:spcPts val="1200"/>
              </a:spcAft>
              <a:buFont typeface="Arial"/>
              <a:buChar char="•"/>
              <a:defRPr sz="2800" kern="1200">
                <a:solidFill>
                  <a:schemeClr val="tx1"/>
                </a:solidFill>
                <a:latin typeface="Century Gothic"/>
                <a:ea typeface="+mn-ea"/>
                <a:cs typeface="+mn-cs"/>
              </a:defRPr>
            </a:lvl2pPr>
            <a:lvl3pPr marL="854075" indent="-230188" algn="l" defTabSz="816422" rtl="0" eaLnBrk="1" latinLnBrk="0" hangingPunct="1">
              <a:lnSpc>
                <a:spcPct val="100000"/>
              </a:lnSpc>
              <a:spcBef>
                <a:spcPts val="0"/>
              </a:spcBef>
              <a:spcAft>
                <a:spcPts val="1200"/>
              </a:spcAft>
              <a:buFont typeface="Arial"/>
              <a:buChar char="•"/>
              <a:defRPr sz="2800" kern="1200">
                <a:solidFill>
                  <a:schemeClr val="tx1"/>
                </a:solidFill>
                <a:latin typeface="Century Gothic"/>
                <a:ea typeface="+mn-ea"/>
                <a:cs typeface="+mn-cs"/>
              </a:defRPr>
            </a:lvl3pPr>
            <a:lvl4pPr marL="1085850" indent="-231775" algn="l" defTabSz="816422" rtl="0" eaLnBrk="1" latinLnBrk="0" hangingPunct="1">
              <a:lnSpc>
                <a:spcPct val="100000"/>
              </a:lnSpc>
              <a:spcBef>
                <a:spcPts val="0"/>
              </a:spcBef>
              <a:spcAft>
                <a:spcPts val="1200"/>
              </a:spcAft>
              <a:buFont typeface="Arial"/>
              <a:buChar char="•"/>
              <a:defRPr sz="2800" kern="1200">
                <a:solidFill>
                  <a:schemeClr val="tx1"/>
                </a:solidFill>
                <a:latin typeface="Century Gothic"/>
                <a:ea typeface="+mn-ea"/>
                <a:cs typeface="+mn-cs"/>
              </a:defRPr>
            </a:lvl4pPr>
            <a:lvl5pPr marL="1258888" indent="-173038" algn="l" defTabSz="816422" rtl="0" eaLnBrk="1" latinLnBrk="0" hangingPunct="1">
              <a:lnSpc>
                <a:spcPct val="100000"/>
              </a:lnSpc>
              <a:spcBef>
                <a:spcPts val="0"/>
              </a:spcBef>
              <a:spcAft>
                <a:spcPts val="1200"/>
              </a:spcAft>
              <a:buFont typeface="Arial"/>
              <a:buChar char="•"/>
              <a:defRPr sz="2800" kern="1200">
                <a:solidFill>
                  <a:schemeClr val="tx1"/>
                </a:solidFill>
                <a:latin typeface="Century Gothic"/>
                <a:ea typeface="+mn-ea"/>
                <a:cs typeface="+mn-cs"/>
              </a:defRPr>
            </a:lvl5pPr>
            <a:lvl6pPr marL="4490321" indent="-408211" algn="l" defTabSz="816422" rtl="0" eaLnBrk="1" latinLnBrk="0" hangingPunct="1">
              <a:spcBef>
                <a:spcPct val="20000"/>
              </a:spcBef>
              <a:buFont typeface="Arial"/>
              <a:buChar char="•"/>
              <a:defRPr sz="3600" kern="1200">
                <a:solidFill>
                  <a:schemeClr val="tx1"/>
                </a:solidFill>
                <a:latin typeface="+mn-lt"/>
                <a:ea typeface="+mn-ea"/>
                <a:cs typeface="+mn-cs"/>
              </a:defRPr>
            </a:lvl6pPr>
            <a:lvl7pPr marL="5306743" indent="-408211" algn="l" defTabSz="816422" rtl="0" eaLnBrk="1" latinLnBrk="0" hangingPunct="1">
              <a:spcBef>
                <a:spcPct val="20000"/>
              </a:spcBef>
              <a:buFont typeface="Arial"/>
              <a:buChar char="•"/>
              <a:defRPr sz="3600" kern="1200">
                <a:solidFill>
                  <a:schemeClr val="tx1"/>
                </a:solidFill>
                <a:latin typeface="+mn-lt"/>
                <a:ea typeface="+mn-ea"/>
                <a:cs typeface="+mn-cs"/>
              </a:defRPr>
            </a:lvl7pPr>
            <a:lvl8pPr marL="6123165" indent="-408211" algn="l" defTabSz="816422" rtl="0" eaLnBrk="1" latinLnBrk="0" hangingPunct="1">
              <a:spcBef>
                <a:spcPct val="20000"/>
              </a:spcBef>
              <a:buFont typeface="Arial"/>
              <a:buChar char="•"/>
              <a:defRPr sz="3600" kern="1200">
                <a:solidFill>
                  <a:schemeClr val="tx1"/>
                </a:solidFill>
                <a:latin typeface="+mn-lt"/>
                <a:ea typeface="+mn-ea"/>
                <a:cs typeface="+mn-cs"/>
              </a:defRPr>
            </a:lvl8pPr>
            <a:lvl9pPr marL="6939587" indent="-408211" algn="l" defTabSz="816422" rtl="0" eaLnBrk="1" latinLnBrk="0" hangingPunct="1">
              <a:spcBef>
                <a:spcPct val="20000"/>
              </a:spcBef>
              <a:buFont typeface="Arial"/>
              <a:buChar char="•"/>
              <a:defRPr sz="3600" kern="1200">
                <a:solidFill>
                  <a:schemeClr val="tx1"/>
                </a:solidFill>
                <a:latin typeface="+mn-lt"/>
                <a:ea typeface="+mn-ea"/>
                <a:cs typeface="+mn-cs"/>
              </a:defRPr>
            </a:lvl9pPr>
          </a:lstStyle>
          <a:p>
            <a:pPr marL="0" indent="0">
              <a:buFont typeface="Arial"/>
              <a:buNone/>
            </a:pPr>
            <a:r>
              <a:rPr lang="en-US" sz="3200" dirty="0" smtClean="0"/>
              <a:t>Is there any difference in how people of different education levels fare in MOOCs?</a:t>
            </a:r>
            <a:endParaRPr lang="en-US" sz="2400" dirty="0"/>
          </a:p>
        </p:txBody>
      </p:sp>
      <p:pic>
        <p:nvPicPr>
          <p:cNvPr id="13" name="Picture 12" descr="http://minimaxir.com/img/online-class-charts/education-grade.png"/>
          <p:cNvPicPr/>
          <p:nvPr/>
        </p:nvPicPr>
        <p:blipFill>
          <a:blip r:embed="rId3">
            <a:extLst>
              <a:ext uri="{28A0092B-C50C-407E-A947-70E740481C1C}">
                <a14:useLocalDpi xmlns:a14="http://schemas.microsoft.com/office/drawing/2010/main" val="0"/>
              </a:ext>
            </a:extLst>
          </a:blip>
          <a:srcRect/>
          <a:stretch>
            <a:fillRect/>
          </a:stretch>
        </p:blipFill>
        <p:spPr bwMode="auto">
          <a:xfrm>
            <a:off x="543877" y="2255013"/>
            <a:ext cx="6904673" cy="5673672"/>
          </a:xfrm>
          <a:prstGeom prst="rect">
            <a:avLst/>
          </a:prstGeom>
          <a:noFill/>
          <a:ln>
            <a:noFill/>
          </a:ln>
        </p:spPr>
      </p:pic>
      <p:sp>
        <p:nvSpPr>
          <p:cNvPr id="18" name="Content Placeholder 2"/>
          <p:cNvSpPr txBox="1">
            <a:spLocks/>
          </p:cNvSpPr>
          <p:nvPr/>
        </p:nvSpPr>
        <p:spPr>
          <a:xfrm>
            <a:off x="9729009" y="8405065"/>
            <a:ext cx="6953250" cy="1109246"/>
          </a:xfrm>
          <a:prstGeom prst="rect">
            <a:avLst/>
          </a:prstGeom>
        </p:spPr>
        <p:txBody>
          <a:bodyPr vert="horz" lIns="0" tIns="0" rIns="0" bIns="0" rtlCol="0">
            <a:noAutofit/>
          </a:bodyPr>
          <a:lstStyle>
            <a:lvl1pPr marL="344488" indent="-344488" algn="l" defTabSz="816422" rtl="0" eaLnBrk="1" latinLnBrk="0" hangingPunct="1">
              <a:lnSpc>
                <a:spcPct val="100000"/>
              </a:lnSpc>
              <a:spcBef>
                <a:spcPts val="0"/>
              </a:spcBef>
              <a:spcAft>
                <a:spcPts val="1200"/>
              </a:spcAft>
              <a:buClr>
                <a:schemeClr val="tx1"/>
              </a:buClr>
              <a:buFont typeface="Arial"/>
              <a:buChar char="•"/>
              <a:defRPr sz="2800" kern="1200">
                <a:solidFill>
                  <a:schemeClr val="tx1"/>
                </a:solidFill>
                <a:latin typeface="Century Gothic"/>
                <a:ea typeface="+mn-ea"/>
                <a:cs typeface="+mn-cs"/>
              </a:defRPr>
            </a:lvl1pPr>
            <a:lvl2pPr marL="623888" indent="-277813" algn="l" defTabSz="816422" rtl="0" eaLnBrk="1" latinLnBrk="0" hangingPunct="1">
              <a:lnSpc>
                <a:spcPct val="100000"/>
              </a:lnSpc>
              <a:spcBef>
                <a:spcPts val="0"/>
              </a:spcBef>
              <a:spcAft>
                <a:spcPts val="1200"/>
              </a:spcAft>
              <a:buFont typeface="Arial"/>
              <a:buChar char="•"/>
              <a:defRPr sz="2800" kern="1200">
                <a:solidFill>
                  <a:schemeClr val="tx1"/>
                </a:solidFill>
                <a:latin typeface="Century Gothic"/>
                <a:ea typeface="+mn-ea"/>
                <a:cs typeface="+mn-cs"/>
              </a:defRPr>
            </a:lvl2pPr>
            <a:lvl3pPr marL="854075" indent="-230188" algn="l" defTabSz="816422" rtl="0" eaLnBrk="1" latinLnBrk="0" hangingPunct="1">
              <a:lnSpc>
                <a:spcPct val="100000"/>
              </a:lnSpc>
              <a:spcBef>
                <a:spcPts val="0"/>
              </a:spcBef>
              <a:spcAft>
                <a:spcPts val="1200"/>
              </a:spcAft>
              <a:buFont typeface="Arial"/>
              <a:buChar char="•"/>
              <a:defRPr sz="2800" kern="1200">
                <a:solidFill>
                  <a:schemeClr val="tx1"/>
                </a:solidFill>
                <a:latin typeface="Century Gothic"/>
                <a:ea typeface="+mn-ea"/>
                <a:cs typeface="+mn-cs"/>
              </a:defRPr>
            </a:lvl3pPr>
            <a:lvl4pPr marL="1085850" indent="-231775" algn="l" defTabSz="816422" rtl="0" eaLnBrk="1" latinLnBrk="0" hangingPunct="1">
              <a:lnSpc>
                <a:spcPct val="100000"/>
              </a:lnSpc>
              <a:spcBef>
                <a:spcPts val="0"/>
              </a:spcBef>
              <a:spcAft>
                <a:spcPts val="1200"/>
              </a:spcAft>
              <a:buFont typeface="Arial"/>
              <a:buChar char="•"/>
              <a:defRPr sz="2800" kern="1200">
                <a:solidFill>
                  <a:schemeClr val="tx1"/>
                </a:solidFill>
                <a:latin typeface="Century Gothic"/>
                <a:ea typeface="+mn-ea"/>
                <a:cs typeface="+mn-cs"/>
              </a:defRPr>
            </a:lvl4pPr>
            <a:lvl5pPr marL="1258888" indent="-173038" algn="l" defTabSz="816422" rtl="0" eaLnBrk="1" latinLnBrk="0" hangingPunct="1">
              <a:lnSpc>
                <a:spcPct val="100000"/>
              </a:lnSpc>
              <a:spcBef>
                <a:spcPts val="0"/>
              </a:spcBef>
              <a:spcAft>
                <a:spcPts val="1200"/>
              </a:spcAft>
              <a:buFont typeface="Arial"/>
              <a:buChar char="•"/>
              <a:defRPr sz="2800" kern="1200">
                <a:solidFill>
                  <a:schemeClr val="tx1"/>
                </a:solidFill>
                <a:latin typeface="Century Gothic"/>
                <a:ea typeface="+mn-ea"/>
                <a:cs typeface="+mn-cs"/>
              </a:defRPr>
            </a:lvl5pPr>
            <a:lvl6pPr marL="4490321" indent="-408211" algn="l" defTabSz="816422" rtl="0" eaLnBrk="1" latinLnBrk="0" hangingPunct="1">
              <a:spcBef>
                <a:spcPct val="20000"/>
              </a:spcBef>
              <a:buFont typeface="Arial"/>
              <a:buChar char="•"/>
              <a:defRPr sz="3600" kern="1200">
                <a:solidFill>
                  <a:schemeClr val="tx1"/>
                </a:solidFill>
                <a:latin typeface="+mn-lt"/>
                <a:ea typeface="+mn-ea"/>
                <a:cs typeface="+mn-cs"/>
              </a:defRPr>
            </a:lvl6pPr>
            <a:lvl7pPr marL="5306743" indent="-408211" algn="l" defTabSz="816422" rtl="0" eaLnBrk="1" latinLnBrk="0" hangingPunct="1">
              <a:spcBef>
                <a:spcPct val="20000"/>
              </a:spcBef>
              <a:buFont typeface="Arial"/>
              <a:buChar char="•"/>
              <a:defRPr sz="3600" kern="1200">
                <a:solidFill>
                  <a:schemeClr val="tx1"/>
                </a:solidFill>
                <a:latin typeface="+mn-lt"/>
                <a:ea typeface="+mn-ea"/>
                <a:cs typeface="+mn-cs"/>
              </a:defRPr>
            </a:lvl7pPr>
            <a:lvl8pPr marL="6123165" indent="-408211" algn="l" defTabSz="816422" rtl="0" eaLnBrk="1" latinLnBrk="0" hangingPunct="1">
              <a:spcBef>
                <a:spcPct val="20000"/>
              </a:spcBef>
              <a:buFont typeface="Arial"/>
              <a:buChar char="•"/>
              <a:defRPr sz="3600" kern="1200">
                <a:solidFill>
                  <a:schemeClr val="tx1"/>
                </a:solidFill>
                <a:latin typeface="+mn-lt"/>
                <a:ea typeface="+mn-ea"/>
                <a:cs typeface="+mn-cs"/>
              </a:defRPr>
            </a:lvl8pPr>
            <a:lvl9pPr marL="6939587" indent="-408211" algn="l" defTabSz="816422" rtl="0" eaLnBrk="1" latinLnBrk="0" hangingPunct="1">
              <a:spcBef>
                <a:spcPct val="20000"/>
              </a:spcBef>
              <a:buFont typeface="Arial"/>
              <a:buChar char="•"/>
              <a:defRPr sz="3600" kern="1200">
                <a:solidFill>
                  <a:schemeClr val="tx1"/>
                </a:solidFill>
                <a:latin typeface="+mn-lt"/>
                <a:ea typeface="+mn-ea"/>
                <a:cs typeface="+mn-cs"/>
              </a:defRPr>
            </a:lvl9pPr>
          </a:lstStyle>
          <a:p>
            <a:pPr marL="0" indent="0">
              <a:buFont typeface="Arial"/>
              <a:buNone/>
            </a:pPr>
            <a:r>
              <a:rPr lang="en-US" sz="3200" dirty="0" smtClean="0"/>
              <a:t>Does spamming hashtags on Instagram actually lead to getting more total likes?</a:t>
            </a:r>
            <a:endParaRPr lang="en-US" sz="2400" dirty="0"/>
          </a:p>
        </p:txBody>
      </p:sp>
      <p:pic>
        <p:nvPicPr>
          <p:cNvPr id="19" name="Picture 18" descr="http://minimaxir.com/img/instagram-tag-average.png"/>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021619" y="2503285"/>
            <a:ext cx="7127240" cy="5097665"/>
          </a:xfrm>
          <a:prstGeom prst="rect">
            <a:avLst/>
          </a:prstGeom>
          <a:noFill/>
          <a:ln>
            <a:noFill/>
          </a:ln>
        </p:spPr>
      </p:pic>
      <p:pic>
        <p:nvPicPr>
          <p:cNvPr id="10" name="Picture 9"/>
          <p:cNvPicPr>
            <a:picLocks noChangeAspect="1"/>
          </p:cNvPicPr>
          <p:nvPr/>
        </p:nvPicPr>
        <p:blipFill rotWithShape="1">
          <a:blip r:embed="rId5">
            <a:clrChange>
              <a:clrFrom>
                <a:srgbClr val="FFFFFF"/>
              </a:clrFrom>
              <a:clrTo>
                <a:srgbClr val="FFFFFF">
                  <a:alpha val="0"/>
                </a:srgbClr>
              </a:clrTo>
            </a:clrChange>
          </a:blip>
          <a:srcRect t="-1670" r="71595" b="29643"/>
          <a:stretch/>
        </p:blipFill>
        <p:spPr>
          <a:xfrm>
            <a:off x="3224295" y="353674"/>
            <a:ext cx="914441" cy="1234688"/>
          </a:xfrm>
          <a:prstGeom prst="rect">
            <a:avLst/>
          </a:prstGeom>
        </p:spPr>
      </p:pic>
    </p:spTree>
    <p:extLst>
      <p:ext uri="{BB962C8B-B14F-4D97-AF65-F5344CB8AC3E}">
        <p14:creationId xmlns:p14="http://schemas.microsoft.com/office/powerpoint/2010/main" val="1416947757"/>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Python</a:t>
            </a:r>
            <a:endParaRPr lang="en-US" dirty="0"/>
          </a:p>
        </p:txBody>
      </p:sp>
      <p:sp>
        <p:nvSpPr>
          <p:cNvPr id="3" name="Content Placeholder 2"/>
          <p:cNvSpPr>
            <a:spLocks noGrp="1"/>
          </p:cNvSpPr>
          <p:nvPr>
            <p:ph idx="1"/>
          </p:nvPr>
        </p:nvSpPr>
        <p:spPr>
          <a:xfrm>
            <a:off x="9195609" y="8477254"/>
            <a:ext cx="8286552" cy="1109246"/>
          </a:xfrm>
        </p:spPr>
        <p:txBody>
          <a:bodyPr>
            <a:normAutofit fontScale="92500" lnSpcReduction="20000"/>
          </a:bodyPr>
          <a:lstStyle/>
          <a:p>
            <a:pPr marL="0" indent="0">
              <a:buNone/>
            </a:pPr>
            <a:r>
              <a:rPr lang="en-US" sz="3200" dirty="0" smtClean="0"/>
              <a:t>Are Yelp reviews generally more negative than they used to be when the review site first started?</a:t>
            </a:r>
            <a:endParaRPr lang="en-US" sz="2400" dirty="0"/>
          </a:p>
        </p:txBody>
      </p:sp>
      <p:sp>
        <p:nvSpPr>
          <p:cNvPr id="4" name="Slide Number Placeholder 3"/>
          <p:cNvSpPr>
            <a:spLocks noGrp="1"/>
          </p:cNvSpPr>
          <p:nvPr>
            <p:ph type="sldNum" sz="quarter" idx="12"/>
          </p:nvPr>
        </p:nvSpPr>
        <p:spPr/>
        <p:txBody>
          <a:bodyPr/>
          <a:lstStyle/>
          <a:p>
            <a:fld id="{BD24007E-3925-E74C-A90B-515138799913}" type="slidenum">
              <a:rPr lang="en-US" smtClean="0"/>
              <a:pPr/>
              <a:t>8</a:t>
            </a:fld>
            <a:endParaRPr lang="en-US"/>
          </a:p>
        </p:txBody>
      </p:sp>
      <p:sp>
        <p:nvSpPr>
          <p:cNvPr id="14" name="Text Placeholder 13"/>
          <p:cNvSpPr>
            <a:spLocks noGrp="1"/>
          </p:cNvSpPr>
          <p:nvPr>
            <p:ph type="body" sz="quarter" idx="16"/>
          </p:nvPr>
        </p:nvSpPr>
        <p:spPr/>
        <p:txBody>
          <a:bodyPr>
            <a:normAutofit/>
          </a:bodyPr>
          <a:lstStyle/>
          <a:p>
            <a:r>
              <a:rPr lang="en-US" dirty="0" smtClean="0"/>
              <a:t>Sample Use cases</a:t>
            </a:r>
            <a:endParaRPr lang="en-US" dirty="0"/>
          </a:p>
        </p:txBody>
      </p:sp>
      <p:sp>
        <p:nvSpPr>
          <p:cNvPr id="7" name="Right Triangle 6"/>
          <p:cNvSpPr/>
          <p:nvPr/>
        </p:nvSpPr>
        <p:spPr>
          <a:xfrm rot="10800000">
            <a:off x="16148859" y="921710"/>
            <a:ext cx="1333303" cy="1333303"/>
          </a:xfrm>
          <a:prstGeom prst="rtTriangl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latin typeface="Century Gothic"/>
            </a:endParaRPr>
          </a:p>
        </p:txBody>
      </p:sp>
      <p:sp>
        <p:nvSpPr>
          <p:cNvPr id="15" name="Content Placeholder 2"/>
          <p:cNvSpPr txBox="1">
            <a:spLocks/>
          </p:cNvSpPr>
          <p:nvPr/>
        </p:nvSpPr>
        <p:spPr>
          <a:xfrm>
            <a:off x="1066800" y="8477254"/>
            <a:ext cx="6953250" cy="1109246"/>
          </a:xfrm>
          <a:prstGeom prst="rect">
            <a:avLst/>
          </a:prstGeom>
        </p:spPr>
        <p:txBody>
          <a:bodyPr vert="horz" lIns="0" tIns="0" rIns="0" bIns="0" rtlCol="0">
            <a:noAutofit/>
          </a:bodyPr>
          <a:lstStyle>
            <a:lvl1pPr marL="344488" indent="-344488" algn="l" defTabSz="816422" rtl="0" eaLnBrk="1" latinLnBrk="0" hangingPunct="1">
              <a:lnSpc>
                <a:spcPct val="100000"/>
              </a:lnSpc>
              <a:spcBef>
                <a:spcPts val="0"/>
              </a:spcBef>
              <a:spcAft>
                <a:spcPts val="1200"/>
              </a:spcAft>
              <a:buClr>
                <a:schemeClr val="tx1"/>
              </a:buClr>
              <a:buFont typeface="Arial"/>
              <a:buChar char="•"/>
              <a:defRPr sz="2800" kern="1200">
                <a:solidFill>
                  <a:schemeClr val="tx1"/>
                </a:solidFill>
                <a:latin typeface="Century Gothic"/>
                <a:ea typeface="+mn-ea"/>
                <a:cs typeface="+mn-cs"/>
              </a:defRPr>
            </a:lvl1pPr>
            <a:lvl2pPr marL="623888" indent="-277813" algn="l" defTabSz="816422" rtl="0" eaLnBrk="1" latinLnBrk="0" hangingPunct="1">
              <a:lnSpc>
                <a:spcPct val="100000"/>
              </a:lnSpc>
              <a:spcBef>
                <a:spcPts val="0"/>
              </a:spcBef>
              <a:spcAft>
                <a:spcPts val="1200"/>
              </a:spcAft>
              <a:buFont typeface="Arial"/>
              <a:buChar char="•"/>
              <a:defRPr sz="2800" kern="1200">
                <a:solidFill>
                  <a:schemeClr val="tx1"/>
                </a:solidFill>
                <a:latin typeface="Century Gothic"/>
                <a:ea typeface="+mn-ea"/>
                <a:cs typeface="+mn-cs"/>
              </a:defRPr>
            </a:lvl2pPr>
            <a:lvl3pPr marL="854075" indent="-230188" algn="l" defTabSz="816422" rtl="0" eaLnBrk="1" latinLnBrk="0" hangingPunct="1">
              <a:lnSpc>
                <a:spcPct val="100000"/>
              </a:lnSpc>
              <a:spcBef>
                <a:spcPts val="0"/>
              </a:spcBef>
              <a:spcAft>
                <a:spcPts val="1200"/>
              </a:spcAft>
              <a:buFont typeface="Arial"/>
              <a:buChar char="•"/>
              <a:defRPr sz="2800" kern="1200">
                <a:solidFill>
                  <a:schemeClr val="tx1"/>
                </a:solidFill>
                <a:latin typeface="Century Gothic"/>
                <a:ea typeface="+mn-ea"/>
                <a:cs typeface="+mn-cs"/>
              </a:defRPr>
            </a:lvl3pPr>
            <a:lvl4pPr marL="1085850" indent="-231775" algn="l" defTabSz="816422" rtl="0" eaLnBrk="1" latinLnBrk="0" hangingPunct="1">
              <a:lnSpc>
                <a:spcPct val="100000"/>
              </a:lnSpc>
              <a:spcBef>
                <a:spcPts val="0"/>
              </a:spcBef>
              <a:spcAft>
                <a:spcPts val="1200"/>
              </a:spcAft>
              <a:buFont typeface="Arial"/>
              <a:buChar char="•"/>
              <a:defRPr sz="2800" kern="1200">
                <a:solidFill>
                  <a:schemeClr val="tx1"/>
                </a:solidFill>
                <a:latin typeface="Century Gothic"/>
                <a:ea typeface="+mn-ea"/>
                <a:cs typeface="+mn-cs"/>
              </a:defRPr>
            </a:lvl4pPr>
            <a:lvl5pPr marL="1258888" indent="-173038" algn="l" defTabSz="816422" rtl="0" eaLnBrk="1" latinLnBrk="0" hangingPunct="1">
              <a:lnSpc>
                <a:spcPct val="100000"/>
              </a:lnSpc>
              <a:spcBef>
                <a:spcPts val="0"/>
              </a:spcBef>
              <a:spcAft>
                <a:spcPts val="1200"/>
              </a:spcAft>
              <a:buFont typeface="Arial"/>
              <a:buChar char="•"/>
              <a:defRPr sz="2800" kern="1200">
                <a:solidFill>
                  <a:schemeClr val="tx1"/>
                </a:solidFill>
                <a:latin typeface="Century Gothic"/>
                <a:ea typeface="+mn-ea"/>
                <a:cs typeface="+mn-cs"/>
              </a:defRPr>
            </a:lvl5pPr>
            <a:lvl6pPr marL="4490321" indent="-408211" algn="l" defTabSz="816422" rtl="0" eaLnBrk="1" latinLnBrk="0" hangingPunct="1">
              <a:spcBef>
                <a:spcPct val="20000"/>
              </a:spcBef>
              <a:buFont typeface="Arial"/>
              <a:buChar char="•"/>
              <a:defRPr sz="3600" kern="1200">
                <a:solidFill>
                  <a:schemeClr val="tx1"/>
                </a:solidFill>
                <a:latin typeface="+mn-lt"/>
                <a:ea typeface="+mn-ea"/>
                <a:cs typeface="+mn-cs"/>
              </a:defRPr>
            </a:lvl6pPr>
            <a:lvl7pPr marL="5306743" indent="-408211" algn="l" defTabSz="816422" rtl="0" eaLnBrk="1" latinLnBrk="0" hangingPunct="1">
              <a:spcBef>
                <a:spcPct val="20000"/>
              </a:spcBef>
              <a:buFont typeface="Arial"/>
              <a:buChar char="•"/>
              <a:defRPr sz="3600" kern="1200">
                <a:solidFill>
                  <a:schemeClr val="tx1"/>
                </a:solidFill>
                <a:latin typeface="+mn-lt"/>
                <a:ea typeface="+mn-ea"/>
                <a:cs typeface="+mn-cs"/>
              </a:defRPr>
            </a:lvl7pPr>
            <a:lvl8pPr marL="6123165" indent="-408211" algn="l" defTabSz="816422" rtl="0" eaLnBrk="1" latinLnBrk="0" hangingPunct="1">
              <a:spcBef>
                <a:spcPct val="20000"/>
              </a:spcBef>
              <a:buFont typeface="Arial"/>
              <a:buChar char="•"/>
              <a:defRPr sz="3600" kern="1200">
                <a:solidFill>
                  <a:schemeClr val="tx1"/>
                </a:solidFill>
                <a:latin typeface="+mn-lt"/>
                <a:ea typeface="+mn-ea"/>
                <a:cs typeface="+mn-cs"/>
              </a:defRPr>
            </a:lvl8pPr>
            <a:lvl9pPr marL="6939587" indent="-408211" algn="l" defTabSz="816422" rtl="0" eaLnBrk="1" latinLnBrk="0" hangingPunct="1">
              <a:spcBef>
                <a:spcPct val="20000"/>
              </a:spcBef>
              <a:buFont typeface="Arial"/>
              <a:buChar char="•"/>
              <a:defRPr sz="3600" kern="1200">
                <a:solidFill>
                  <a:schemeClr val="tx1"/>
                </a:solidFill>
                <a:latin typeface="+mn-lt"/>
                <a:ea typeface="+mn-ea"/>
                <a:cs typeface="+mn-cs"/>
              </a:defRPr>
            </a:lvl9pPr>
          </a:lstStyle>
          <a:p>
            <a:pPr marL="0" indent="0">
              <a:buFont typeface="Arial"/>
              <a:buNone/>
            </a:pPr>
            <a:r>
              <a:rPr lang="en-US" sz="3200" dirty="0" smtClean="0"/>
              <a:t>What’s the difference between 1 Star &amp; 5 Star Yelp reviews?</a:t>
            </a:r>
            <a:endParaRPr lang="en-US" sz="2400" dirty="0"/>
          </a:p>
        </p:txBody>
      </p:sp>
      <p:pic>
        <p:nvPicPr>
          <p:cNvPr id="10" name="Picture 9" descr="http://minimaxir.com/img/one-star-five-stars/Yelp-3-Gram-Small.jp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7862" y="2426491"/>
            <a:ext cx="6732588" cy="4374359"/>
          </a:xfrm>
          <a:prstGeom prst="rect">
            <a:avLst/>
          </a:prstGeom>
          <a:noFill/>
          <a:ln>
            <a:noFill/>
          </a:ln>
        </p:spPr>
      </p:pic>
      <p:pic>
        <p:nvPicPr>
          <p:cNvPr id="11" name="Picture 10" descr="http://minimaxir.com/img/one-star-five-stars/Yelp-2005-2014.png"/>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723946" y="2293141"/>
            <a:ext cx="8758215" cy="4907759"/>
          </a:xfrm>
          <a:prstGeom prst="rect">
            <a:avLst/>
          </a:prstGeom>
          <a:noFill/>
          <a:ln>
            <a:noFill/>
          </a:ln>
        </p:spPr>
      </p:pic>
      <p:pic>
        <p:nvPicPr>
          <p:cNvPr id="12" name="Picture 11"/>
          <p:cNvPicPr>
            <a:picLocks noChangeAspect="1"/>
          </p:cNvPicPr>
          <p:nvPr/>
        </p:nvPicPr>
        <p:blipFill rotWithShape="1">
          <a:blip r:embed="rId5">
            <a:clrChange>
              <a:clrFrom>
                <a:srgbClr val="FFFFFF"/>
              </a:clrFrom>
              <a:clrTo>
                <a:srgbClr val="FFFFFF">
                  <a:alpha val="0"/>
                </a:srgbClr>
              </a:clrTo>
            </a:clrChange>
          </a:blip>
          <a:srcRect t="-1670" r="71595" b="29643"/>
          <a:stretch/>
        </p:blipFill>
        <p:spPr>
          <a:xfrm>
            <a:off x="3224295" y="353674"/>
            <a:ext cx="914441" cy="1234688"/>
          </a:xfrm>
          <a:prstGeom prst="rect">
            <a:avLst/>
          </a:prstGeom>
        </p:spPr>
      </p:pic>
    </p:spTree>
    <p:extLst>
      <p:ext uri="{BB962C8B-B14F-4D97-AF65-F5344CB8AC3E}">
        <p14:creationId xmlns:p14="http://schemas.microsoft.com/office/powerpoint/2010/main" val="4083006201"/>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Python</a:t>
            </a:r>
            <a:endParaRPr lang="en-US" dirty="0"/>
          </a:p>
        </p:txBody>
      </p:sp>
      <p:sp>
        <p:nvSpPr>
          <p:cNvPr id="4" name="Slide Number Placeholder 3"/>
          <p:cNvSpPr>
            <a:spLocks noGrp="1"/>
          </p:cNvSpPr>
          <p:nvPr>
            <p:ph type="sldNum" sz="quarter" idx="12"/>
          </p:nvPr>
        </p:nvSpPr>
        <p:spPr/>
        <p:txBody>
          <a:bodyPr/>
          <a:lstStyle/>
          <a:p>
            <a:fld id="{BD24007E-3925-E74C-A90B-515138799913}" type="slidenum">
              <a:rPr lang="en-US" smtClean="0"/>
              <a:pPr/>
              <a:t>9</a:t>
            </a:fld>
            <a:endParaRPr lang="en-US"/>
          </a:p>
        </p:txBody>
      </p:sp>
      <p:sp>
        <p:nvSpPr>
          <p:cNvPr id="14" name="Text Placeholder 13"/>
          <p:cNvSpPr>
            <a:spLocks noGrp="1"/>
          </p:cNvSpPr>
          <p:nvPr>
            <p:ph type="body" sz="quarter" idx="16"/>
          </p:nvPr>
        </p:nvSpPr>
        <p:spPr/>
        <p:txBody>
          <a:bodyPr>
            <a:normAutofit/>
          </a:bodyPr>
          <a:lstStyle/>
          <a:p>
            <a:r>
              <a:rPr lang="en-US" dirty="0" smtClean="0"/>
              <a:t>Sample Use cases</a:t>
            </a:r>
            <a:endParaRPr lang="en-US" dirty="0"/>
          </a:p>
        </p:txBody>
      </p:sp>
      <p:sp>
        <p:nvSpPr>
          <p:cNvPr id="7" name="Right Triangle 6"/>
          <p:cNvSpPr/>
          <p:nvPr/>
        </p:nvSpPr>
        <p:spPr>
          <a:xfrm rot="10800000">
            <a:off x="16148859" y="921710"/>
            <a:ext cx="1333303" cy="1333303"/>
          </a:xfrm>
          <a:prstGeom prst="rtTriangl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latin typeface="Century Gothic"/>
            </a:endParaRPr>
          </a:p>
        </p:txBody>
      </p:sp>
      <p:sp>
        <p:nvSpPr>
          <p:cNvPr id="15" name="Content Placeholder 2"/>
          <p:cNvSpPr txBox="1">
            <a:spLocks/>
          </p:cNvSpPr>
          <p:nvPr/>
        </p:nvSpPr>
        <p:spPr>
          <a:xfrm>
            <a:off x="914399" y="8387285"/>
            <a:ext cx="15234459" cy="1109246"/>
          </a:xfrm>
          <a:prstGeom prst="rect">
            <a:avLst/>
          </a:prstGeom>
        </p:spPr>
        <p:txBody>
          <a:bodyPr vert="horz" lIns="0" tIns="0" rIns="0" bIns="0" rtlCol="0">
            <a:noAutofit/>
          </a:bodyPr>
          <a:lstStyle>
            <a:lvl1pPr marL="344488" indent="-344488" algn="l" defTabSz="816422" rtl="0" eaLnBrk="1" latinLnBrk="0" hangingPunct="1">
              <a:lnSpc>
                <a:spcPct val="100000"/>
              </a:lnSpc>
              <a:spcBef>
                <a:spcPts val="0"/>
              </a:spcBef>
              <a:spcAft>
                <a:spcPts val="1200"/>
              </a:spcAft>
              <a:buClr>
                <a:schemeClr val="tx1"/>
              </a:buClr>
              <a:buFont typeface="Arial"/>
              <a:buChar char="•"/>
              <a:defRPr sz="2800" kern="1200">
                <a:solidFill>
                  <a:schemeClr val="tx1"/>
                </a:solidFill>
                <a:latin typeface="Century Gothic"/>
                <a:ea typeface="+mn-ea"/>
                <a:cs typeface="+mn-cs"/>
              </a:defRPr>
            </a:lvl1pPr>
            <a:lvl2pPr marL="623888" indent="-277813" algn="l" defTabSz="816422" rtl="0" eaLnBrk="1" latinLnBrk="0" hangingPunct="1">
              <a:lnSpc>
                <a:spcPct val="100000"/>
              </a:lnSpc>
              <a:spcBef>
                <a:spcPts val="0"/>
              </a:spcBef>
              <a:spcAft>
                <a:spcPts val="1200"/>
              </a:spcAft>
              <a:buFont typeface="Arial"/>
              <a:buChar char="•"/>
              <a:defRPr sz="2800" kern="1200">
                <a:solidFill>
                  <a:schemeClr val="tx1"/>
                </a:solidFill>
                <a:latin typeface="Century Gothic"/>
                <a:ea typeface="+mn-ea"/>
                <a:cs typeface="+mn-cs"/>
              </a:defRPr>
            </a:lvl2pPr>
            <a:lvl3pPr marL="854075" indent="-230188" algn="l" defTabSz="816422" rtl="0" eaLnBrk="1" latinLnBrk="0" hangingPunct="1">
              <a:lnSpc>
                <a:spcPct val="100000"/>
              </a:lnSpc>
              <a:spcBef>
                <a:spcPts val="0"/>
              </a:spcBef>
              <a:spcAft>
                <a:spcPts val="1200"/>
              </a:spcAft>
              <a:buFont typeface="Arial"/>
              <a:buChar char="•"/>
              <a:defRPr sz="2800" kern="1200">
                <a:solidFill>
                  <a:schemeClr val="tx1"/>
                </a:solidFill>
                <a:latin typeface="Century Gothic"/>
                <a:ea typeface="+mn-ea"/>
                <a:cs typeface="+mn-cs"/>
              </a:defRPr>
            </a:lvl3pPr>
            <a:lvl4pPr marL="1085850" indent="-231775" algn="l" defTabSz="816422" rtl="0" eaLnBrk="1" latinLnBrk="0" hangingPunct="1">
              <a:lnSpc>
                <a:spcPct val="100000"/>
              </a:lnSpc>
              <a:spcBef>
                <a:spcPts val="0"/>
              </a:spcBef>
              <a:spcAft>
                <a:spcPts val="1200"/>
              </a:spcAft>
              <a:buFont typeface="Arial"/>
              <a:buChar char="•"/>
              <a:defRPr sz="2800" kern="1200">
                <a:solidFill>
                  <a:schemeClr val="tx1"/>
                </a:solidFill>
                <a:latin typeface="Century Gothic"/>
                <a:ea typeface="+mn-ea"/>
                <a:cs typeface="+mn-cs"/>
              </a:defRPr>
            </a:lvl4pPr>
            <a:lvl5pPr marL="1258888" indent="-173038" algn="l" defTabSz="816422" rtl="0" eaLnBrk="1" latinLnBrk="0" hangingPunct="1">
              <a:lnSpc>
                <a:spcPct val="100000"/>
              </a:lnSpc>
              <a:spcBef>
                <a:spcPts val="0"/>
              </a:spcBef>
              <a:spcAft>
                <a:spcPts val="1200"/>
              </a:spcAft>
              <a:buFont typeface="Arial"/>
              <a:buChar char="•"/>
              <a:defRPr sz="2800" kern="1200">
                <a:solidFill>
                  <a:schemeClr val="tx1"/>
                </a:solidFill>
                <a:latin typeface="Century Gothic"/>
                <a:ea typeface="+mn-ea"/>
                <a:cs typeface="+mn-cs"/>
              </a:defRPr>
            </a:lvl5pPr>
            <a:lvl6pPr marL="4490321" indent="-408211" algn="l" defTabSz="816422" rtl="0" eaLnBrk="1" latinLnBrk="0" hangingPunct="1">
              <a:spcBef>
                <a:spcPct val="20000"/>
              </a:spcBef>
              <a:buFont typeface="Arial"/>
              <a:buChar char="•"/>
              <a:defRPr sz="3600" kern="1200">
                <a:solidFill>
                  <a:schemeClr val="tx1"/>
                </a:solidFill>
                <a:latin typeface="+mn-lt"/>
                <a:ea typeface="+mn-ea"/>
                <a:cs typeface="+mn-cs"/>
              </a:defRPr>
            </a:lvl6pPr>
            <a:lvl7pPr marL="5306743" indent="-408211" algn="l" defTabSz="816422" rtl="0" eaLnBrk="1" latinLnBrk="0" hangingPunct="1">
              <a:spcBef>
                <a:spcPct val="20000"/>
              </a:spcBef>
              <a:buFont typeface="Arial"/>
              <a:buChar char="•"/>
              <a:defRPr sz="3600" kern="1200">
                <a:solidFill>
                  <a:schemeClr val="tx1"/>
                </a:solidFill>
                <a:latin typeface="+mn-lt"/>
                <a:ea typeface="+mn-ea"/>
                <a:cs typeface="+mn-cs"/>
              </a:defRPr>
            </a:lvl7pPr>
            <a:lvl8pPr marL="6123165" indent="-408211" algn="l" defTabSz="816422" rtl="0" eaLnBrk="1" latinLnBrk="0" hangingPunct="1">
              <a:spcBef>
                <a:spcPct val="20000"/>
              </a:spcBef>
              <a:buFont typeface="Arial"/>
              <a:buChar char="•"/>
              <a:defRPr sz="3600" kern="1200">
                <a:solidFill>
                  <a:schemeClr val="tx1"/>
                </a:solidFill>
                <a:latin typeface="+mn-lt"/>
                <a:ea typeface="+mn-ea"/>
                <a:cs typeface="+mn-cs"/>
              </a:defRPr>
            </a:lvl8pPr>
            <a:lvl9pPr marL="6939587" indent="-408211" algn="l" defTabSz="816422" rtl="0" eaLnBrk="1" latinLnBrk="0" hangingPunct="1">
              <a:spcBef>
                <a:spcPct val="20000"/>
              </a:spcBef>
              <a:buFont typeface="Arial"/>
              <a:buChar char="•"/>
              <a:defRPr sz="3600" kern="1200">
                <a:solidFill>
                  <a:schemeClr val="tx1"/>
                </a:solidFill>
                <a:latin typeface="+mn-lt"/>
                <a:ea typeface="+mn-ea"/>
                <a:cs typeface="+mn-cs"/>
              </a:defRPr>
            </a:lvl9pPr>
          </a:lstStyle>
          <a:p>
            <a:pPr marL="0" indent="0">
              <a:buFont typeface="Arial"/>
              <a:buNone/>
            </a:pPr>
            <a:r>
              <a:rPr lang="en-US" sz="3200" dirty="0" smtClean="0"/>
              <a:t>What are the most popular San Francisco neighborhoods for Facebook check ins?</a:t>
            </a:r>
            <a:endParaRPr lang="en-US" sz="2400" dirty="0"/>
          </a:p>
        </p:txBody>
      </p:sp>
      <p:pic>
        <p:nvPicPr>
          <p:cNvPr id="9" name="Picture 8" descr="http://minimaxir.com/img/sf-places-count.png"/>
          <p:cNvPicPr/>
          <p:nvPr/>
        </p:nvPicPr>
        <p:blipFill rotWithShape="1">
          <a:blip r:embed="rId3">
            <a:extLst>
              <a:ext uri="{28A0092B-C50C-407E-A947-70E740481C1C}">
                <a14:useLocalDpi xmlns:a14="http://schemas.microsoft.com/office/drawing/2010/main" val="0"/>
              </a:ext>
            </a:extLst>
          </a:blip>
          <a:srcRect b="50261"/>
          <a:stretch/>
        </p:blipFill>
        <p:spPr bwMode="auto">
          <a:xfrm>
            <a:off x="1409211" y="2943194"/>
            <a:ext cx="4697730" cy="4671353"/>
          </a:xfrm>
          <a:prstGeom prst="rect">
            <a:avLst/>
          </a:prstGeom>
          <a:noFill/>
          <a:ln>
            <a:noFill/>
          </a:ln>
        </p:spPr>
      </p:pic>
      <p:pic>
        <p:nvPicPr>
          <p:cNvPr id="10" name="Picture 9" descr="http://minimaxir.com/img/sf-places-count.png"/>
          <p:cNvPicPr/>
          <p:nvPr/>
        </p:nvPicPr>
        <p:blipFill rotWithShape="1">
          <a:blip r:embed="rId3">
            <a:extLst>
              <a:ext uri="{28A0092B-C50C-407E-A947-70E740481C1C}">
                <a14:useLocalDpi xmlns:a14="http://schemas.microsoft.com/office/drawing/2010/main" val="0"/>
              </a:ext>
            </a:extLst>
          </a:blip>
          <a:srcRect t="50145"/>
          <a:stretch/>
        </p:blipFill>
        <p:spPr bwMode="auto">
          <a:xfrm>
            <a:off x="9144000" y="2478506"/>
            <a:ext cx="5685216" cy="5136042"/>
          </a:xfrm>
          <a:prstGeom prst="rect">
            <a:avLst/>
          </a:prstGeom>
          <a:noFill/>
          <a:ln>
            <a:noFill/>
          </a:ln>
        </p:spPr>
      </p:pic>
      <p:pic>
        <p:nvPicPr>
          <p:cNvPr id="11" name="Picture 10"/>
          <p:cNvPicPr>
            <a:picLocks noChangeAspect="1"/>
          </p:cNvPicPr>
          <p:nvPr/>
        </p:nvPicPr>
        <p:blipFill rotWithShape="1">
          <a:blip r:embed="rId4">
            <a:clrChange>
              <a:clrFrom>
                <a:srgbClr val="FFFFFF"/>
              </a:clrFrom>
              <a:clrTo>
                <a:srgbClr val="FFFFFF">
                  <a:alpha val="0"/>
                </a:srgbClr>
              </a:clrTo>
            </a:clrChange>
          </a:blip>
          <a:srcRect t="-1670" r="71595" b="29643"/>
          <a:stretch/>
        </p:blipFill>
        <p:spPr>
          <a:xfrm>
            <a:off x="3224295" y="334624"/>
            <a:ext cx="914441" cy="1234688"/>
          </a:xfrm>
          <a:prstGeom prst="rect">
            <a:avLst/>
          </a:prstGeom>
        </p:spPr>
      </p:pic>
    </p:spTree>
    <p:extLst>
      <p:ext uri="{BB962C8B-B14F-4D97-AF65-F5344CB8AC3E}">
        <p14:creationId xmlns:p14="http://schemas.microsoft.com/office/powerpoint/2010/main" val="3130151724"/>
      </p:ext>
    </p:extLst>
  </p:cSld>
  <p:clrMapOvr>
    <a:masterClrMapping/>
  </p:clrMapOvr>
  <p:transition>
    <p:fade/>
  </p:transition>
  <p:timing>
    <p:tnLst>
      <p:par>
        <p:cTn id="1" dur="indefinite" restart="never" nodeType="tmRoot"/>
      </p:par>
    </p:tnLst>
  </p:timing>
</p:sld>
</file>

<file path=ppt/theme/theme1.xml><?xml version="1.0" encoding="utf-8"?>
<a:theme xmlns:a="http://schemas.openxmlformats.org/drawingml/2006/main" name="DigiWest_Template_WideScreen_v2_4-18-13">
  <a:themeElements>
    <a:clrScheme name="Custom 3">
      <a:dk1>
        <a:srgbClr val="3F3F3F"/>
      </a:dk1>
      <a:lt1>
        <a:srgbClr val="FFFFFF"/>
      </a:lt1>
      <a:dk2>
        <a:srgbClr val="48166C"/>
      </a:dk2>
      <a:lt2>
        <a:srgbClr val="FA9F37"/>
      </a:lt2>
      <a:accent1>
        <a:srgbClr val="00408E"/>
      </a:accent1>
      <a:accent2>
        <a:srgbClr val="0083CA"/>
      </a:accent2>
      <a:accent3>
        <a:srgbClr val="005AAA"/>
      </a:accent3>
      <a:accent4>
        <a:srgbClr val="2DA349"/>
      </a:accent4>
      <a:accent5>
        <a:srgbClr val="FA2D88"/>
      </a:accent5>
      <a:accent6>
        <a:srgbClr val="E64C29"/>
      </a:accent6>
      <a:hlink>
        <a:srgbClr val="0083CA"/>
      </a:hlink>
      <a:folHlink>
        <a:srgbClr val="7F7F7F"/>
      </a:folHlink>
    </a:clrScheme>
    <a:fontScheme name="Angles">
      <a:majorFont>
        <a:latin typeface="Franklin Gothic Medium"/>
        <a:ea typeface=""/>
        <a:cs typeface=""/>
        <a:font script="Jpan" typeface="HG創英角ｺﾞｼｯｸUB"/>
        <a:font script="Hang" typeface="돋움"/>
        <a:font script="Hans" typeface="微软雅黑"/>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a:ea typeface=""/>
        <a:cs typeface=""/>
        <a:font script="Jpan" typeface="ＭＳ Ｐゴシック"/>
        <a:font script="Hang" typeface="맑은 고딕"/>
        <a:font script="Hans" typeface="隶书"/>
        <a:font script="Hant" typeface="新細明體"/>
        <a:font script="Arab" typeface="Arial"/>
        <a:font script="Hebr" typeface="Arial"/>
        <a:font script="Thai" typeface="Cord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dirty="0">
            <a:solidFill>
              <a:schemeClr val="bg1"/>
            </a:solidFill>
          </a:defRPr>
        </a:defPPr>
      </a:lstStyle>
      <a:style>
        <a:lnRef idx="1">
          <a:schemeClr val="accent1"/>
        </a:lnRef>
        <a:fillRef idx="3">
          <a:schemeClr val="accent1"/>
        </a:fillRef>
        <a:effectRef idx="2">
          <a:schemeClr val="accent1"/>
        </a:effectRef>
        <a:fontRef idx="minor">
          <a:schemeClr val="lt1"/>
        </a:fontRef>
      </a:style>
    </a:spDef>
    <a:lnDef>
      <a:spPr>
        <a:ln w="57150" cmpd="sng">
          <a:solidFill>
            <a:schemeClr val="accent4"/>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lIns="0" tIns="0" rIns="0" bIns="0" rtlCol="0">
        <a:noAutofit/>
      </a:bodyPr>
      <a:lstStyle>
        <a:defPPr>
          <a:defRPr dirty="0" err="1" smtClean="0"/>
        </a:defPPr>
      </a:lstStyle>
    </a:txDef>
  </a:objectDefaults>
  <a:extraClrSchemeLst/>
</a:theme>
</file>

<file path=ppt/theme/theme2.xml><?xml version="1.0" encoding="utf-8"?>
<a:theme xmlns:a="http://schemas.openxmlformats.org/drawingml/2006/main" name="Office Theme">
  <a:themeElements>
    <a:clrScheme name="Edelman Standard Master 2.1">
      <a:dk1>
        <a:srgbClr val="3F3F3F"/>
      </a:dk1>
      <a:lt1>
        <a:srgbClr val="FFFFFF"/>
      </a:lt1>
      <a:dk2>
        <a:srgbClr val="000000"/>
      </a:dk2>
      <a:lt2>
        <a:srgbClr val="FFFFFF"/>
      </a:lt2>
      <a:accent1>
        <a:srgbClr val="10253F"/>
      </a:accent1>
      <a:accent2>
        <a:srgbClr val="0083CA"/>
      </a:accent2>
      <a:accent3>
        <a:srgbClr val="005AAA"/>
      </a:accent3>
      <a:accent4>
        <a:srgbClr val="003473"/>
      </a:accent4>
      <a:accent5>
        <a:srgbClr val="5F5F5F"/>
      </a:accent5>
      <a:accent6>
        <a:srgbClr val="C6C6C6"/>
      </a:accent6>
      <a:hlink>
        <a:srgbClr val="003473"/>
      </a:hlink>
      <a:folHlink>
        <a:srgbClr val="7F7F7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Edelman Standard Master 2.1">
      <a:dk1>
        <a:srgbClr val="3F3F3F"/>
      </a:dk1>
      <a:lt1>
        <a:srgbClr val="FFFFFF"/>
      </a:lt1>
      <a:dk2>
        <a:srgbClr val="000000"/>
      </a:dk2>
      <a:lt2>
        <a:srgbClr val="FFFFFF"/>
      </a:lt2>
      <a:accent1>
        <a:srgbClr val="10253F"/>
      </a:accent1>
      <a:accent2>
        <a:srgbClr val="0083CA"/>
      </a:accent2>
      <a:accent3>
        <a:srgbClr val="005AAA"/>
      </a:accent3>
      <a:accent4>
        <a:srgbClr val="003473"/>
      </a:accent4>
      <a:accent5>
        <a:srgbClr val="5F5F5F"/>
      </a:accent5>
      <a:accent6>
        <a:srgbClr val="C6C6C6"/>
      </a:accent6>
      <a:hlink>
        <a:srgbClr val="003473"/>
      </a:hlink>
      <a:folHlink>
        <a:srgbClr val="7F7F7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A5DADCE0660E746AB0BCC628BABD858" ma:contentTypeVersion="0" ma:contentTypeDescription="Create a new document." ma:contentTypeScope="" ma:versionID="b94cd63949be3dbcd024ef9c2b27f88b">
  <xsd:schema xmlns:xsd="http://www.w3.org/2001/XMLSchema" xmlns:p="http://schemas.microsoft.com/office/2006/metadata/properties" targetNamespace="http://schemas.microsoft.com/office/2006/metadata/properties" ma:root="true" ma:fieldsID="46ce51841bcaebe75ae25adb2fb3cbe1">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documentManagement/>
</p:properties>
</file>

<file path=customXml/itemProps1.xml><?xml version="1.0" encoding="utf-8"?>
<ds:datastoreItem xmlns:ds="http://schemas.openxmlformats.org/officeDocument/2006/customXml" ds:itemID="{54721518-A8ED-4798-9B3D-130605FC705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2.xml><?xml version="1.0" encoding="utf-8"?>
<ds:datastoreItem xmlns:ds="http://schemas.openxmlformats.org/officeDocument/2006/customXml" ds:itemID="{58FE569D-7F47-45C5-BEF4-C35F1A794A55}">
  <ds:schemaRefs>
    <ds:schemaRef ds:uri="http://schemas.microsoft.com/sharepoint/v3/contenttype/forms"/>
  </ds:schemaRefs>
</ds:datastoreItem>
</file>

<file path=customXml/itemProps3.xml><?xml version="1.0" encoding="utf-8"?>
<ds:datastoreItem xmlns:ds="http://schemas.openxmlformats.org/officeDocument/2006/customXml" ds:itemID="{E943EFD6-10FD-4279-84D2-16CC73ADB656}">
  <ds:schemaRefs>
    <ds:schemaRef ds:uri="http://www.w3.org/XML/1998/namespace"/>
    <ds:schemaRef ds:uri="http://schemas.microsoft.com/office/2006/documentManagement/types"/>
    <ds:schemaRef ds:uri="http://purl.org/dc/elements/1.1/"/>
    <ds:schemaRef ds:uri="http://schemas.openxmlformats.org/package/2006/metadata/core-properties"/>
    <ds:schemaRef ds:uri="http://purl.org/dc/terms/"/>
    <ds:schemaRef ds:uri="http://schemas.microsoft.com/office/2006/metadata/properties"/>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
  <TotalTime>16879</TotalTime>
  <Words>2290</Words>
  <Application>Microsoft Office PowerPoint</Application>
  <PresentationFormat>Custom</PresentationFormat>
  <Paragraphs>217</Paragraphs>
  <Slides>24</Slides>
  <Notes>24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24</vt:i4>
      </vt:variant>
    </vt:vector>
  </HeadingPairs>
  <TitlesOfParts>
    <vt:vector size="29" baseType="lpstr">
      <vt:lpstr>Arial</vt:lpstr>
      <vt:lpstr>Century Gothic</vt:lpstr>
      <vt:lpstr>Franklin Gothic Book</vt:lpstr>
      <vt:lpstr>Wingdings 2</vt:lpstr>
      <vt:lpstr>DigiWest_Template_WideScreen_v2_4-18-13</vt:lpstr>
      <vt:lpstr>PowerPoint Presentation</vt:lpstr>
      <vt:lpstr>Python</vt:lpstr>
      <vt:lpstr>PowerPoint Presentation</vt:lpstr>
      <vt:lpstr>Python</vt:lpstr>
      <vt:lpstr>Sample Research Questions</vt:lpstr>
      <vt:lpstr>Python</vt:lpstr>
      <vt:lpstr>Python</vt:lpstr>
      <vt:lpstr>Python</vt:lpstr>
      <vt:lpstr>Python</vt:lpstr>
      <vt:lpstr>Getting started…</vt:lpstr>
      <vt:lpstr>Python</vt:lpstr>
      <vt:lpstr>Python</vt:lpstr>
      <vt:lpstr>Python</vt:lpstr>
      <vt:lpstr>Python</vt:lpstr>
      <vt:lpstr>Python</vt:lpstr>
      <vt:lpstr>Understanding what’s possible  </vt:lpstr>
      <vt:lpstr>APIs- Sharing Information</vt:lpstr>
      <vt:lpstr>Developer  Documentation</vt:lpstr>
      <vt:lpstr>Git &amp; GitHub</vt:lpstr>
      <vt:lpstr>GitHub</vt:lpstr>
      <vt:lpstr>StackOverflow</vt:lpstr>
      <vt:lpstr>Additional Resources  Links for Learning, &amp; Background on other Data Science Tools</vt:lpstr>
      <vt:lpstr>Python</vt:lpstr>
      <vt:lpstr>R</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Cory</dc:creator>
  <cp:lastModifiedBy>Tracy Tran</cp:lastModifiedBy>
  <cp:revision>495</cp:revision>
  <dcterms:created xsi:type="dcterms:W3CDTF">2011-10-18T18:02:22Z</dcterms:created>
  <dcterms:modified xsi:type="dcterms:W3CDTF">2016-02-01T20:57:57Z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0x0101007A5DADCE0660E746AB0BCC628BABD858</vt:lpwstr>
  </property>
</Properties>
</file>